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gif" ContentType="image/gif"/>
  <Default Extension="wdp" ContentType="image/vnd.ms-photo"/>
  <Default Extension="emf" ContentType="image/x-emf"/>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65" r:id="rId4"/>
  </p:sldMasterIdLst>
  <p:notesMasterIdLst>
    <p:notesMasterId r:id="rId17"/>
  </p:notesMasterIdLst>
  <p:sldIdLst>
    <p:sldId id="330" r:id="rId5"/>
    <p:sldId id="413" r:id="rId6"/>
    <p:sldId id="417" r:id="rId7"/>
    <p:sldId id="420" r:id="rId8"/>
    <p:sldId id="418" r:id="rId9"/>
    <p:sldId id="297" r:id="rId10"/>
    <p:sldId id="411" r:id="rId11"/>
    <p:sldId id="427" r:id="rId12"/>
    <p:sldId id="428" r:id="rId13"/>
    <p:sldId id="429" r:id="rId14"/>
    <p:sldId id="430" r:id="rId15"/>
    <p:sldId id="435" r:id="rId16"/>
    <p:sldId id="437" r:id="rId18"/>
    <p:sldId id="438" r:id="rId19"/>
    <p:sldId id="370" r:id="rId20"/>
    <p:sldId id="388" r:id="rId21"/>
    <p:sldId id="446" r:id="rId22"/>
    <p:sldId id="447" r:id="rId23"/>
    <p:sldId id="448" r:id="rId24"/>
    <p:sldId id="439" r:id="rId25"/>
    <p:sldId id="449" r:id="rId26"/>
    <p:sldId id="467" r:id="rId27"/>
    <p:sldId id="462" r:id="rId28"/>
    <p:sldId id="463" r:id="rId29"/>
    <p:sldId id="464" r:id="rId30"/>
    <p:sldId id="465" r:id="rId31"/>
    <p:sldId id="285" r:id="rId32"/>
    <p:sldId id="405" r:id="rId33"/>
    <p:sldId id="406" r:id="rId34"/>
    <p:sldId id="458" r:id="rId35"/>
    <p:sldId id="459" r:id="rId36"/>
    <p:sldId id="469" r:id="rId37"/>
  </p:sldIdLst>
  <p:sldSz cx="9144000" cy="5143500" type="screen16x9"/>
  <p:notesSz cx="6858000" cy="9144000"/>
  <p:custDataLst>
    <p:tags r:id="rId42"/>
  </p:custDataLst>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1" orient="horz" pos="1646" userDrawn="1">
          <p15:clr>
            <a:srgbClr val="A4A3A4"/>
          </p15:clr>
        </p15:guide>
        <p15:guide id="2" pos="288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0" clrIdx="0"/>
  <p:cmAuthor id="1" name="admin" initials="a" lastIdx="0" clrIdx="0"/>
  <p:cmAuthor id="2" name="作者" initials="A" lastIdx="0" clrIdx="1"/>
  <p:cmAuthor id="3" name="微软用户" initials="微" lastIdx="0" clrIdx="0"/>
  <p:cmAuthor id="4" name="新课标第一网" initials="新" lastIdx="0" clrIdx="0"/>
  <p:cmAuthor id="5" name="www.xkb1.com" initials="w" lastIdx="0" clrIdx="1"/>
  <p:cmAuthor id="6" name="lenovo" initials="l" lastIdx="0" clrIdx="0"/>
  <p:cmAuthor id="7" name="xkb1.com" initials="x" lastIdx="0" clrIdx="0"/>
  <p:cmAuthor id="8" name="xiaoxuan Zeng" initials="x" lastIdx="0" clrIdx="0"/>
  <p:cmAuthor id="9" name="dongyu" initials="d" lastIdx="0" clrIdx="8"/>
  <p:cmAuthor id="10" name="PC" initials="P" lastIdx="0" clrIdx="9"/>
  <p:cmAuthor id="11" name="szchd2zx08" initials="s" lastIdx="0" clrIdx="10"/>
  <p:cmAuthor id="12" name="jinli" initials="j" lastIdx="0" clrIdx="0"/>
  <p:cmAuthor id="15" name="李丽" initials="李" lastIdx="0" clrIdx="14"/>
  <p:cmAuthor id="16" name="Nicole Li  李倩" initials="N" lastIdx="0" clrIdx="0"/>
  <p:cmAuthor id="18" name="222" initials="2" lastIdx="0" clrIdx="0"/>
  <p:cmAuthor id="20" name="hanying" initials="h" lastIdx="0" clrIdx="19"/>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120" d="100"/>
          <a:sy n="120" d="100"/>
        </p:scale>
        <p:origin x="-1374" y="-486"/>
      </p:cViewPr>
      <p:guideLst>
        <p:guide orient="horz" pos="1620"/>
        <p:guide pos="2880"/>
        <p:guide orient="horz" pos="1646"/>
        <p:guide pos="288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2" Type="http://schemas.openxmlformats.org/officeDocument/2006/relationships/tags" Target="tags/tag394.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notesMaster" Target="notesMasters/notesMaster1.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pitchFamily="49"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pitchFamily="49"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pitchFamily="49"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pitchFamily="49"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pitchFamily="49" charset="-122"/>
        <a:cs typeface="+mn-cs"/>
      </a:defRPr>
    </a:lvl1pPr>
    <a:lvl2pPr marL="457200" algn="l" defTabSz="914400" rtl="0" eaLnBrk="1" latinLnBrk="0" hangingPunct="1">
      <a:defRPr sz="1200" kern="1200">
        <a:solidFill>
          <a:schemeClr val="tx1"/>
        </a:solidFill>
        <a:latin typeface="+mn-lt"/>
        <a:ea typeface="黑体" panose="02010609060101010101" pitchFamily="49" charset="-122"/>
        <a:cs typeface="+mn-cs"/>
      </a:defRPr>
    </a:lvl2pPr>
    <a:lvl3pPr marL="914400" algn="l" defTabSz="914400" rtl="0" eaLnBrk="1" latinLnBrk="0" hangingPunct="1">
      <a:defRPr sz="1200" kern="1200">
        <a:solidFill>
          <a:schemeClr val="tx1"/>
        </a:solidFill>
        <a:latin typeface="+mn-lt"/>
        <a:ea typeface="黑体" panose="02010609060101010101" pitchFamily="49" charset="-122"/>
        <a:cs typeface="+mn-cs"/>
      </a:defRPr>
    </a:lvl3pPr>
    <a:lvl4pPr marL="1371600" algn="l" defTabSz="914400" rtl="0" eaLnBrk="1" latinLnBrk="0" hangingPunct="1">
      <a:defRPr sz="1200" kern="1200">
        <a:solidFill>
          <a:schemeClr val="tx1"/>
        </a:solidFill>
        <a:latin typeface="+mn-lt"/>
        <a:ea typeface="黑体" panose="02010609060101010101" pitchFamily="49" charset="-122"/>
        <a:cs typeface="+mn-cs"/>
      </a:defRPr>
    </a:lvl4pPr>
    <a:lvl5pPr marL="1828800" algn="l" defTabSz="914400" rtl="0" eaLnBrk="1" latinLnBrk="0" hangingPunct="1">
      <a:defRPr sz="1200" kern="1200">
        <a:solidFill>
          <a:schemeClr val="tx1"/>
        </a:solidFill>
        <a:latin typeface="+mn-lt"/>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183.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C80E95-F800-4685-9CC0-BEAD2230204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a:latin typeface="黑体" panose="02010609060101010101" pitchFamily="49" charset="-122"/>
                <a:ea typeface="黑体" panose="02010609060101010101" pitchFamily="49" charset="-122"/>
              </a:rPr>
              <a:t>新课导入</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学习任务三</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6010" y="456010"/>
            <a:ext cx="8227219" cy="529829"/>
          </a:xfrm>
          <a:prstGeom prst="rect">
            <a:avLst/>
          </a:prstGeom>
        </p:spPr>
        <p:txBody>
          <a:bodyPr/>
          <a:lstStyle>
            <a:lvl1pPr>
              <a:defRPr>
                <a:ea typeface="黑体" panose="02010609060101010101" pitchFamily="49" charset="-122"/>
              </a:defRPr>
            </a:lvl1pPr>
          </a:lstStyle>
          <a:p>
            <a:pPr fontAlgn="auto"/>
            <a:r>
              <a:rPr lang="zh-CN" altLang="en-US" sz="2025" strike="noStrike" noProof="1" smtClean="0"/>
              <a:t>单击此处编辑母版标题样式</a:t>
            </a:r>
            <a:endParaRPr lang="zh-CN" altLang="en-US" strike="noStrike" noProof="1"/>
          </a:p>
        </p:txBody>
      </p:sp>
      <p:sp>
        <p:nvSpPr>
          <p:cNvPr id="3" name="内容占位符 2"/>
          <p:cNvSpPr>
            <a:spLocks noGrp="1"/>
          </p:cNvSpPr>
          <p:nvPr>
            <p:ph idx="1"/>
          </p:nvPr>
        </p:nvSpPr>
        <p:spPr>
          <a:xfrm>
            <a:off x="456010" y="1117997"/>
            <a:ext cx="8227219" cy="3571875"/>
          </a:xfrm>
          <a:prstGeom prst="rect">
            <a:avLst/>
          </a:prstGeom>
        </p:spPr>
        <p:txBody>
          <a:bodyPr/>
          <a:lstStyle>
            <a:lvl1pPr>
              <a:defRPr>
                <a:ea typeface="黑体" panose="02010609060101010101" pitchFamily="49" charset="-122"/>
              </a:defRPr>
            </a:lvl1pPr>
            <a:lvl2pPr>
              <a:defRPr>
                <a:ea typeface="黑体" panose="02010609060101010101" pitchFamily="49" charset="-122"/>
              </a:defRPr>
            </a:lvl2pPr>
            <a:lvl3pPr>
              <a:defRPr>
                <a:ea typeface="黑体" panose="02010609060101010101" pitchFamily="49" charset="-122"/>
              </a:defRPr>
            </a:lvl3pPr>
            <a:lvl4pPr>
              <a:defRPr>
                <a:ea typeface="黑体" panose="02010609060101010101" pitchFamily="49" charset="-122"/>
              </a:defRPr>
            </a:lvl4pPr>
            <a:lvl5pPr>
              <a:defRPr>
                <a:ea typeface="黑体" panose="02010609060101010101" pitchFamily="49" charset="-122"/>
              </a:defRPr>
            </a:lvl5pPr>
          </a:lstStyle>
          <a:p>
            <a:pPr lvl="0" fontAlgn="auto"/>
            <a:r>
              <a:rPr lang="zh-CN" altLang="en-US" sz="1015"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790" strike="noStrike" noProof="1" smtClean="0"/>
              <a:t>第四级</a:t>
            </a:r>
            <a:endParaRPr lang="zh-CN" altLang="en-US" strike="noStrike" noProof="1" smtClean="0"/>
          </a:p>
          <a:p>
            <a:pPr lvl="4" fontAlgn="auto"/>
            <a:r>
              <a:rPr lang="zh-CN" altLang="en-US" sz="790" strike="noStrike" noProof="1" smtClean="0"/>
              <a:t>第五级</a:t>
            </a:r>
            <a:endParaRPr lang="zh-CN" altLang="en-US" strike="noStrike" noProof="1"/>
          </a:p>
        </p:txBody>
      </p:sp>
      <p:sp>
        <p:nvSpPr>
          <p:cNvPr id="4" name="日期占位符 3"/>
          <p:cNvSpPr>
            <a:spLocks noGrp="1"/>
          </p:cNvSpPr>
          <p:nvPr>
            <p:ph type="dt" sz="half" idx="10"/>
          </p:nvPr>
        </p:nvSpPr>
        <p:spPr>
          <a:xfrm>
            <a:off x="458391" y="4738688"/>
            <a:ext cx="2026444" cy="236935"/>
          </a:xfrm>
          <a:prstGeom prst="rect">
            <a:avLst/>
          </a:prstGeom>
        </p:spPr>
        <p:txBody>
          <a:bodyPr vert="horz" lIns="91440" tIns="45720" rIns="91440" bIns="45720" rtlCol="0" anchor="ctr">
            <a:normAutofit/>
          </a:bodyPr>
          <a:lstStyle>
            <a:lvl1pPr>
              <a:defRPr>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a:xfrm>
            <a:off x="3087291" y="4738688"/>
            <a:ext cx="2969419" cy="236935"/>
          </a:xfrm>
          <a:prstGeom prst="rect">
            <a:avLst/>
          </a:prstGeom>
        </p:spPr>
        <p:txBody>
          <a:bodyPr vert="horz" lIns="91440" tIns="45720" rIns="91440" bIns="45720" rtlCol="0" anchor="ctr">
            <a:normAutofit/>
          </a:bodyPr>
          <a:lstStyle>
            <a:lvl1pPr>
              <a:defRPr>
                <a:ea typeface="黑体" panose="02010609060101010101" pitchFamily="49" charset="-122"/>
              </a:defRPr>
            </a:lvl1pPr>
          </a:lstStyle>
          <a:p>
            <a:endParaRPr lang="zh-CN" altLang="en-US" dirty="0"/>
          </a:p>
        </p:txBody>
      </p:sp>
      <p:sp>
        <p:nvSpPr>
          <p:cNvPr id="6" name="灯片编号占位符 5"/>
          <p:cNvSpPr>
            <a:spLocks noGrp="1"/>
          </p:cNvSpPr>
          <p:nvPr>
            <p:ph type="sldNum" sz="quarter" idx="12"/>
          </p:nvPr>
        </p:nvSpPr>
        <p:spPr>
          <a:xfrm>
            <a:off x="6657975" y="4738688"/>
            <a:ext cx="2025254" cy="236935"/>
          </a:xfrm>
          <a:prstGeom prst="rect">
            <a:avLst/>
          </a:prstGeom>
        </p:spPr>
        <p:txBody>
          <a:bodyPr vert="horz" lIns="91440" tIns="45720" rIns="91440" bIns="45720" rtlCol="0" anchor="ctr">
            <a:normAutofit/>
          </a:bodyPr>
          <a:lstStyle>
            <a:lvl1pPr>
              <a:defRPr>
                <a:ea typeface="黑体" panose="02010609060101010101" pitchFamily="49" charset="-122"/>
              </a:defRPr>
            </a:lvl1pPr>
          </a:lstStyle>
          <a:p>
            <a:fld id="{565CE74E-AB26-4998-AD42-012C4C1AD076}" type="slidenum">
              <a:rPr lang="zh-CN" altLang="en-US" smtClean="0"/>
            </a:fld>
            <a:endParaRPr lang="zh-CN" altLang="en-US" dirty="0"/>
          </a:p>
        </p:txBody>
      </p:sp>
    </p:spTree>
  </p:cSld>
  <p:clrMapOvr>
    <a:masterClrMapping/>
  </p:clrMapOvr>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文本框 6"/>
          <p:cNvSpPr txBox="1"/>
          <p:nvPr userDrawn="1"/>
        </p:nvSpPr>
        <p:spPr>
          <a:xfrm>
            <a:off x="539750" y="123825"/>
            <a:ext cx="1726565" cy="368300"/>
          </a:xfrm>
          <a:prstGeom prst="rect">
            <a:avLst/>
          </a:prstGeom>
          <a:noFill/>
        </p:spPr>
        <p:txBody>
          <a:bodyPr wrap="square" rtlCol="0">
            <a:spAutoFit/>
          </a:bodyPr>
          <a:lstStyle/>
          <a:p>
            <a:r>
              <a:rPr lang="zh-CN" altLang="en-US">
                <a:latin typeface="黑体" panose="02010609060101010101" pitchFamily="49" charset="-122"/>
                <a:ea typeface="黑体" panose="02010609060101010101" pitchFamily="49" charset="-122"/>
              </a:rPr>
              <a:t>学习目标</a:t>
            </a:r>
            <a:endParaRPr lang="zh-CN" altLang="en-US">
              <a:latin typeface="黑体" panose="02010609060101010101" pitchFamily="49" charset="-122"/>
              <a:ea typeface="黑体" panose="02010609060101010101" pitchFamily="49" charset="-122"/>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文本框 6"/>
          <p:cNvSpPr txBox="1"/>
          <p:nvPr userDrawn="1"/>
        </p:nvSpPr>
        <p:spPr>
          <a:xfrm>
            <a:off x="539750" y="123825"/>
            <a:ext cx="3048000" cy="368300"/>
          </a:xfrm>
          <a:prstGeom prst="rect">
            <a:avLst/>
          </a:prstGeom>
          <a:noFill/>
        </p:spPr>
        <p:txBody>
          <a:bodyPr wrap="square" rtlCol="0">
            <a:spAutoFit/>
          </a:bodyPr>
          <a:lstStyle/>
          <a:p>
            <a:r>
              <a:rPr lang="zh-CN" altLang="en-US">
                <a:latin typeface="黑体" panose="02010609060101010101" pitchFamily="49" charset="-122"/>
                <a:ea typeface="黑体" panose="02010609060101010101" pitchFamily="49" charset="-122"/>
              </a:rPr>
              <a:t>学习任务一</a:t>
            </a:r>
            <a:endParaRPr lang="zh-CN" altLang="en-US">
              <a:latin typeface="黑体" panose="02010609060101010101" pitchFamily="49" charset="-122"/>
              <a:ea typeface="黑体" panose="02010609060101010101" pitchFamily="49" charset="-122"/>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文本框 7"/>
          <p:cNvSpPr txBox="1"/>
          <p:nvPr userDrawn="1"/>
        </p:nvSpPr>
        <p:spPr>
          <a:xfrm>
            <a:off x="539750" y="123825"/>
            <a:ext cx="3048000" cy="368300"/>
          </a:xfrm>
          <a:prstGeom prst="rect">
            <a:avLst/>
          </a:prstGeom>
          <a:noFill/>
        </p:spPr>
        <p:txBody>
          <a:bodyPr wrap="square" rtlCol="0">
            <a:spAutoFit/>
          </a:bodyPr>
          <a:lstStyle/>
          <a:p>
            <a:r>
              <a:rPr lang="zh-CN" altLang="en-US">
                <a:latin typeface="黑体" panose="02010609060101010101" pitchFamily="49" charset="-122"/>
                <a:ea typeface="黑体" panose="02010609060101010101" pitchFamily="49" charset="-122"/>
              </a:rPr>
              <a:t>学习任务二</a:t>
            </a:r>
            <a:endParaRPr lang="zh-CN" altLang="en-US">
              <a:latin typeface="黑体" panose="02010609060101010101" pitchFamily="49" charset="-122"/>
              <a:ea typeface="黑体" panose="02010609060101010101" pitchFamily="49" charset="-122"/>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文本框 7"/>
          <p:cNvSpPr txBox="1"/>
          <p:nvPr userDrawn="1"/>
        </p:nvSpPr>
        <p:spPr>
          <a:xfrm>
            <a:off x="527050" y="123825"/>
            <a:ext cx="3060700" cy="401320"/>
          </a:xfrm>
          <a:prstGeom prst="rect">
            <a:avLst/>
          </a:prstGeom>
          <a:noFill/>
        </p:spPr>
        <p:txBody>
          <a:bodyPr wrap="square" rtlCol="0">
            <a:noAutofit/>
          </a:bodyPr>
          <a:lstStyle/>
          <a:p>
            <a:r>
              <a:rPr lang="zh-CN" altLang="en-US">
                <a:latin typeface="黑体" panose="02010609060101010101" pitchFamily="49" charset="-122"/>
                <a:ea typeface="黑体" panose="02010609060101010101" pitchFamily="49" charset="-122"/>
              </a:rPr>
              <a:t>学习任务三</a:t>
            </a:r>
            <a:endParaRPr lang="zh-CN" altLang="en-US">
              <a:latin typeface="黑体" panose="02010609060101010101" pitchFamily="49" charset="-122"/>
              <a:ea typeface="黑体" panose="02010609060101010101" pitchFamily="49" charset="-122"/>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学习目标</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p:spPr>
        <p:txBody>
          <a:bodyPr/>
          <a:lstStyle>
            <a:lvl1pPr>
              <a:defRPr>
                <a:ea typeface="黑体" panose="02010609060101010101" pitchFamily="49" charset="-122"/>
              </a:defRPr>
            </a:lvl1pPr>
          </a:lstStyle>
          <a:p>
            <a:fld id="{263DB197-84B0-484E-9C0F-88358ECCB797}" type="datetimeFigureOut">
              <a:rPr lang="zh-CN" altLang="en-US" smtClean="0"/>
            </a:fld>
            <a:endParaRPr lang="zh-CN" altLang="en-US" dirty="0"/>
          </a:p>
        </p:txBody>
      </p:sp>
      <p:sp>
        <p:nvSpPr>
          <p:cNvPr id="4" name="页脚占位符 3"/>
          <p:cNvSpPr>
            <a:spLocks noGrp="1"/>
          </p:cNvSpPr>
          <p:nvPr>
            <p:ph type="ftr" sz="quarter" idx="11"/>
          </p:nvPr>
        </p:nvSpPr>
        <p:spPr>
          <a:xfrm>
            <a:off x="4038600" y="6356350"/>
            <a:ext cx="4114800" cy="365125"/>
          </a:xfrm>
        </p:spPr>
        <p:txBody>
          <a:bodyPr/>
          <a:lstStyle>
            <a:lvl1pPr>
              <a:defRPr>
                <a:ea typeface="黑体" panose="02010609060101010101" pitchFamily="49" charset="-122"/>
              </a:defRPr>
            </a:lvl1pPr>
          </a:lstStyle>
          <a:p>
            <a:endParaRPr lang="zh-CN" altLang="en-US" dirty="0"/>
          </a:p>
        </p:txBody>
      </p:sp>
      <p:sp>
        <p:nvSpPr>
          <p:cNvPr id="5" name="灯片编号占位符 4"/>
          <p:cNvSpPr>
            <a:spLocks noGrp="1"/>
          </p:cNvSpPr>
          <p:nvPr>
            <p:ph type="sldNum" sz="quarter" idx="12"/>
          </p:nvPr>
        </p:nvSpPr>
        <p:spPr>
          <a:xfrm>
            <a:off x="8610600" y="6356350"/>
            <a:ext cx="2743200" cy="365125"/>
          </a:xfrm>
        </p:spPr>
        <p:txBody>
          <a:bodyPr/>
          <a:lstStyle>
            <a:lvl1pPr>
              <a:defRPr>
                <a:ea typeface="黑体" panose="02010609060101010101" pitchFamily="49" charset="-122"/>
              </a:defRPr>
            </a:lvl1pPr>
          </a:lstStyle>
          <a:p>
            <a:fld id="{E077DA78-E013-4A8C-AD75-63A150561B10}" type="slidenum">
              <a:rPr lang="zh-CN" altLang="en-US" smtClean="0"/>
            </a:fld>
            <a:endParaRPr lang="zh-CN" altLang="en-US" dirty="0"/>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srcRect/>
          <a:stretch>
            <a:fillRect/>
          </a:stretch>
        </p:blipFill>
        <p:spPr>
          <a:xfrm flipH="1">
            <a:off x="0" y="0"/>
            <a:ext cx="9144000" cy="5143500"/>
          </a:xfrm>
          <a:prstGeom prst="rect">
            <a:avLst/>
          </a:prstGeom>
        </p:spPr>
      </p:pic>
      <p:sp>
        <p:nvSpPr>
          <p:cNvPr id="2" name="矩形 1"/>
          <p:cNvSpPr/>
          <p:nvPr userDrawn="1"/>
        </p:nvSpPr>
        <p:spPr>
          <a:xfrm>
            <a:off x="0" y="0"/>
            <a:ext cx="9144000" cy="51435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89298" y="528638"/>
            <a:ext cx="8965406" cy="4514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16" name="图片 15" descr="图片1"/>
          <p:cNvPicPr>
            <a:picLocks noChangeAspect="1"/>
          </p:cNvPicPr>
          <p:nvPr userDrawn="1"/>
        </p:nvPicPr>
        <p:blipFill>
          <a:blip r:embed="rId3" cstate="print"/>
          <a:stretch>
            <a:fillRect/>
          </a:stretch>
        </p:blipFill>
        <p:spPr>
          <a:xfrm>
            <a:off x="8598694" y="4229577"/>
            <a:ext cx="397669" cy="813911"/>
          </a:xfrm>
          <a:prstGeom prst="rect">
            <a:avLst/>
          </a:prstGeom>
        </p:spPr>
      </p:pic>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srcRect/>
          <a:stretch>
            <a:fillRect/>
          </a:stretch>
        </p:blipFill>
        <p:spPr>
          <a:xfrm flipH="1">
            <a:off x="0" y="0"/>
            <a:ext cx="9144000" cy="5143500"/>
          </a:xfrm>
          <a:prstGeom prst="rect">
            <a:avLst/>
          </a:prstGeom>
        </p:spPr>
      </p:pic>
      <p:sp>
        <p:nvSpPr>
          <p:cNvPr id="2" name="矩形 1"/>
          <p:cNvSpPr/>
          <p:nvPr userDrawn="1"/>
        </p:nvSpPr>
        <p:spPr>
          <a:xfrm>
            <a:off x="0" y="0"/>
            <a:ext cx="9144000" cy="51435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矩形 9"/>
          <p:cNvSpPr/>
          <p:nvPr userDrawn="1"/>
        </p:nvSpPr>
        <p:spPr>
          <a:xfrm>
            <a:off x="89298" y="528638"/>
            <a:ext cx="8965406" cy="4514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16" name="图片 15" descr="图片1"/>
          <p:cNvPicPr>
            <a:picLocks noChangeAspect="1"/>
          </p:cNvPicPr>
          <p:nvPr userDrawn="1"/>
        </p:nvPicPr>
        <p:blipFill>
          <a:blip r:embed="rId3" cstate="print"/>
          <a:stretch>
            <a:fillRect/>
          </a:stretch>
        </p:blipFill>
        <p:spPr>
          <a:xfrm>
            <a:off x="8598694" y="4229577"/>
            <a:ext cx="397669" cy="813911"/>
          </a:xfrm>
          <a:prstGeom prst="rect">
            <a:avLst/>
          </a:prstGeom>
        </p:spPr>
      </p:pic>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课堂总结</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相关史事</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知识链接</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知识探究</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当堂训练</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699542"/>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学习任务一</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学习任务二</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slideLayout" Target="../slideLayouts/slideLayout22.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3" Type="http://schemas.openxmlformats.org/officeDocument/2006/relationships/theme" Target="../theme/theme3.xml"/><Relationship Id="rId12" Type="http://schemas.openxmlformats.org/officeDocument/2006/relationships/image" Target="../media/image6.png"/><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descr="C:\Users\Administrator\Desktop\初中七彩课堂图标.pn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7380446" y="92393"/>
            <a:ext cx="1356836" cy="54816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25" b="1" u="none" strike="noStrike" kern="1200" cap="none" spc="300"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1000"/>
        </a:spcAft>
        <a:buFont typeface="Arial" panose="020B0604020202020204" pitchFamily="34" charset="0"/>
        <a:buChar char="●"/>
        <a:defRPr sz="975" u="none" strike="noStrike" kern="1200" cap="none" spc="151"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600"/>
        </a:spcAft>
        <a:buFont typeface="Arial" panose="020B0604020202020204" pitchFamily="34" charset="0"/>
        <a:buChar char="●"/>
        <a:tabLst>
          <a:tab pos="906145" algn="l"/>
          <a:tab pos="906145" algn="l"/>
          <a:tab pos="906145" algn="l"/>
          <a:tab pos="906145" algn="l"/>
        </a:tabLst>
        <a:defRPr sz="900" u="none" strike="noStrike" kern="1200" cap="none" spc="151"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600"/>
        </a:spcAft>
        <a:buFont typeface="Arial" panose="020B0604020202020204" pitchFamily="34" charset="0"/>
        <a:buChar char="●"/>
        <a:defRPr sz="900" u="none" strike="noStrike" kern="1200" cap="none" spc="151"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300"/>
        </a:spcAft>
        <a:buFont typeface="Wingdings" panose="05000000000000000000" charset="0"/>
        <a:buChar char=""/>
        <a:defRPr sz="825" u="none" strike="noStrike" kern="1200" cap="none" spc="151"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300"/>
        </a:spcAft>
        <a:buFont typeface="Arial" panose="020B0604020202020204" pitchFamily="34" charset="0"/>
        <a:buChar char="•"/>
        <a:defRPr sz="825" u="none" strike="noStrike" kern="1200" cap="none" spc="151"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6pPr>
      <a:lvl7pPr marL="1672590"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7pPr>
      <a:lvl8pPr marL="1929765"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8pPr>
      <a:lvl9pPr marL="2186940"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9pPr>
    </p:bodyStyle>
    <p:otherStyle>
      <a:defPPr>
        <a:defRPr lang="zh-CN"/>
      </a:defPPr>
      <a:lvl1pPr marL="0" algn="l" defTabSz="514350" rtl="0" eaLnBrk="1" latinLnBrk="0" hangingPunct="1">
        <a:defRPr sz="975" kern="1200">
          <a:solidFill>
            <a:schemeClr val="tx1"/>
          </a:solidFill>
          <a:latin typeface="+mn-lt"/>
          <a:ea typeface="+mn-ea"/>
          <a:cs typeface="+mn-cs"/>
        </a:defRPr>
      </a:lvl1pPr>
      <a:lvl2pPr marL="257175" algn="l" defTabSz="514350" rtl="0" eaLnBrk="1" latinLnBrk="0" hangingPunct="1">
        <a:defRPr sz="975" kern="1200">
          <a:solidFill>
            <a:schemeClr val="tx1"/>
          </a:solidFill>
          <a:latin typeface="+mn-lt"/>
          <a:ea typeface="+mn-ea"/>
          <a:cs typeface="+mn-cs"/>
        </a:defRPr>
      </a:lvl2pPr>
      <a:lvl3pPr marL="514350" algn="l" defTabSz="514350" rtl="0" eaLnBrk="1" latinLnBrk="0" hangingPunct="1">
        <a:defRPr sz="975" kern="1200">
          <a:solidFill>
            <a:schemeClr val="tx1"/>
          </a:solidFill>
          <a:latin typeface="+mn-lt"/>
          <a:ea typeface="+mn-ea"/>
          <a:cs typeface="+mn-cs"/>
        </a:defRPr>
      </a:lvl3pPr>
      <a:lvl4pPr marL="771525" algn="l" defTabSz="514350" rtl="0" eaLnBrk="1" latinLnBrk="0" hangingPunct="1">
        <a:defRPr sz="975" kern="1200">
          <a:solidFill>
            <a:schemeClr val="tx1"/>
          </a:solidFill>
          <a:latin typeface="+mn-lt"/>
          <a:ea typeface="+mn-ea"/>
          <a:cs typeface="+mn-cs"/>
        </a:defRPr>
      </a:lvl4pPr>
      <a:lvl5pPr marL="1028700" algn="l" defTabSz="514350" rtl="0" eaLnBrk="1" latinLnBrk="0" hangingPunct="1">
        <a:defRPr sz="975" kern="1200">
          <a:solidFill>
            <a:schemeClr val="tx1"/>
          </a:solidFill>
          <a:latin typeface="+mn-lt"/>
          <a:ea typeface="+mn-ea"/>
          <a:cs typeface="+mn-cs"/>
        </a:defRPr>
      </a:lvl5pPr>
      <a:lvl6pPr marL="1285875" algn="l" defTabSz="514350" rtl="0" eaLnBrk="1" latinLnBrk="0" hangingPunct="1">
        <a:defRPr sz="975" kern="1200">
          <a:solidFill>
            <a:schemeClr val="tx1"/>
          </a:solidFill>
          <a:latin typeface="+mn-lt"/>
          <a:ea typeface="+mn-ea"/>
          <a:cs typeface="+mn-cs"/>
        </a:defRPr>
      </a:lvl6pPr>
      <a:lvl7pPr marL="1543685" algn="l" defTabSz="514350" rtl="0" eaLnBrk="1" latinLnBrk="0" hangingPunct="1">
        <a:defRPr sz="975" kern="1200">
          <a:solidFill>
            <a:schemeClr val="tx1"/>
          </a:solidFill>
          <a:latin typeface="+mn-lt"/>
          <a:ea typeface="+mn-ea"/>
          <a:cs typeface="+mn-cs"/>
        </a:defRPr>
      </a:lvl7pPr>
      <a:lvl8pPr marL="1800860" algn="l" defTabSz="514350" rtl="0" eaLnBrk="1" latinLnBrk="0" hangingPunct="1">
        <a:defRPr sz="975" kern="1200">
          <a:solidFill>
            <a:schemeClr val="tx1"/>
          </a:solidFill>
          <a:latin typeface="+mn-lt"/>
          <a:ea typeface="+mn-ea"/>
          <a:cs typeface="+mn-cs"/>
        </a:defRPr>
      </a:lvl8pPr>
      <a:lvl9pPr marL="2058035" algn="l" defTabSz="514350" rtl="0" eaLnBrk="1" latinLnBrk="0" hangingPunct="1">
        <a:defRPr sz="97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475060" y="238731"/>
            <a:ext cx="8102204" cy="4750594"/>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2339579" y="1001115"/>
            <a:ext cx="4373165" cy="748904"/>
          </a:xfrm>
          <a:prstGeom prst="rect">
            <a:avLst/>
          </a:prstGeom>
          <a:noFill/>
          <a:ln w="9525">
            <a:noFill/>
          </a:ln>
        </p:spPr>
      </p:pic>
      <p:sp>
        <p:nvSpPr>
          <p:cNvPr id="2" name="TextBox 1"/>
          <p:cNvSpPr txBox="1"/>
          <p:nvPr userDrawn="1"/>
        </p:nvSpPr>
        <p:spPr>
          <a:xfrm>
            <a:off x="3338029" y="1059582"/>
            <a:ext cx="2376264"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课后作业</a:t>
            </a:r>
            <a:endParaRPr lang="zh-CN" altLang="en-US" sz="28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4" r:id="rId1"/>
  </p:sldLayoutIdLst>
  <p:transition/>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00" b="1" u="none" strike="noStrike" kern="1200" cap="none" spc="225"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750"/>
        </a:spcAft>
        <a:buFont typeface="Arial" panose="020B0604020202020204" pitchFamily="34" charset="0"/>
        <a:buChar char="●"/>
        <a:defRPr sz="1000" u="none" strike="noStrike" kern="1200" cap="none" spc="113"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450"/>
        </a:spcAft>
        <a:buFont typeface="Arial" panose="020B0604020202020204" pitchFamily="34" charset="0"/>
        <a:buChar char="●"/>
        <a:tabLst>
          <a:tab pos="906145" algn="l"/>
          <a:tab pos="906145" algn="l"/>
          <a:tab pos="906145" algn="l"/>
          <a:tab pos="906145" algn="l"/>
        </a:tabLst>
        <a:defRPr sz="900" u="none" strike="noStrike" kern="1200" cap="none" spc="113"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450"/>
        </a:spcAft>
        <a:buFont typeface="Arial" panose="020B0604020202020204" pitchFamily="34" charset="0"/>
        <a:buChar char="●"/>
        <a:defRPr sz="900" u="none" strike="noStrike" kern="1200" cap="none" spc="113"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225"/>
        </a:spcAft>
        <a:buFont typeface="Wingdings" panose="05000000000000000000" charset="0"/>
        <a:buChar char=""/>
        <a:defRPr sz="800" u="none" strike="noStrike" kern="1200" cap="none" spc="113"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225"/>
        </a:spcAft>
        <a:buFont typeface="Arial" panose="020B0604020202020204" pitchFamily="34" charset="0"/>
        <a:buChar char="•"/>
        <a:defRPr sz="800" u="none" strike="noStrike" kern="1200" cap="none" spc="113"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6pPr>
      <a:lvl7pPr marL="167259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7pPr>
      <a:lvl8pPr marL="192976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8pPr>
      <a:lvl9pPr marL="218694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9pPr>
    </p:bodyStyle>
    <p:otherStyle>
      <a:defPPr>
        <a:defRPr lang="zh-CN"/>
      </a:defPPr>
      <a:lvl1pPr marL="0" algn="l" defTabSz="514350" rtl="0" eaLnBrk="1" latinLnBrk="0" hangingPunct="1">
        <a:defRPr sz="1000" kern="1200">
          <a:solidFill>
            <a:schemeClr val="tx1"/>
          </a:solidFill>
          <a:latin typeface="+mn-lt"/>
          <a:ea typeface="+mn-ea"/>
          <a:cs typeface="+mn-cs"/>
        </a:defRPr>
      </a:lvl1pPr>
      <a:lvl2pPr marL="257175" algn="l" defTabSz="514350" rtl="0" eaLnBrk="1" latinLnBrk="0" hangingPunct="1">
        <a:defRPr sz="1000" kern="1200">
          <a:solidFill>
            <a:schemeClr val="tx1"/>
          </a:solidFill>
          <a:latin typeface="+mn-lt"/>
          <a:ea typeface="+mn-ea"/>
          <a:cs typeface="+mn-cs"/>
        </a:defRPr>
      </a:lvl2pPr>
      <a:lvl3pPr marL="514350" algn="l" defTabSz="514350" rtl="0" eaLnBrk="1" latinLnBrk="0" hangingPunct="1">
        <a:defRPr sz="1000" kern="1200">
          <a:solidFill>
            <a:schemeClr val="tx1"/>
          </a:solidFill>
          <a:latin typeface="+mn-lt"/>
          <a:ea typeface="+mn-ea"/>
          <a:cs typeface="+mn-cs"/>
        </a:defRPr>
      </a:lvl3pPr>
      <a:lvl4pPr marL="771525" algn="l" defTabSz="514350" rtl="0" eaLnBrk="1" latinLnBrk="0" hangingPunct="1">
        <a:defRPr sz="1000" kern="1200">
          <a:solidFill>
            <a:schemeClr val="tx1"/>
          </a:solidFill>
          <a:latin typeface="+mn-lt"/>
          <a:ea typeface="+mn-ea"/>
          <a:cs typeface="+mn-cs"/>
        </a:defRPr>
      </a:lvl4pPr>
      <a:lvl5pPr marL="1028700" algn="l" defTabSz="514350" rtl="0" eaLnBrk="1" latinLnBrk="0" hangingPunct="1">
        <a:defRPr sz="1000" kern="1200">
          <a:solidFill>
            <a:schemeClr val="tx1"/>
          </a:solidFill>
          <a:latin typeface="+mn-lt"/>
          <a:ea typeface="+mn-ea"/>
          <a:cs typeface="+mn-cs"/>
        </a:defRPr>
      </a:lvl5pPr>
      <a:lvl6pPr marL="1285875" algn="l" defTabSz="514350" rtl="0" eaLnBrk="1" latinLnBrk="0" hangingPunct="1">
        <a:defRPr sz="1000" kern="1200">
          <a:solidFill>
            <a:schemeClr val="tx1"/>
          </a:solidFill>
          <a:latin typeface="+mn-lt"/>
          <a:ea typeface="+mn-ea"/>
          <a:cs typeface="+mn-cs"/>
        </a:defRPr>
      </a:lvl6pPr>
      <a:lvl7pPr marL="1543685" algn="l" defTabSz="514350" rtl="0" eaLnBrk="1" latinLnBrk="0" hangingPunct="1">
        <a:defRPr sz="1000" kern="1200">
          <a:solidFill>
            <a:schemeClr val="tx1"/>
          </a:solidFill>
          <a:latin typeface="+mn-lt"/>
          <a:ea typeface="+mn-ea"/>
          <a:cs typeface="+mn-cs"/>
        </a:defRPr>
      </a:lvl7pPr>
      <a:lvl8pPr marL="1800860" algn="l" defTabSz="514350" rtl="0" eaLnBrk="1" latinLnBrk="0" hangingPunct="1">
        <a:defRPr sz="1000" kern="1200">
          <a:solidFill>
            <a:schemeClr val="tx1"/>
          </a:solidFill>
          <a:latin typeface="+mn-lt"/>
          <a:ea typeface="+mn-ea"/>
          <a:cs typeface="+mn-cs"/>
        </a:defRPr>
      </a:lvl8pPr>
      <a:lvl9pPr marL="2058035" algn="l" defTabSz="514350" rtl="0" eaLnBrk="1" latinLnBrk="0" hangingPunct="1">
        <a:defRPr sz="1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4" name="菱形 13"/>
          <p:cNvSpPr/>
          <p:nvPr userDrawn="1">
            <p:custDataLst>
              <p:tags r:id="rId8"/>
            </p:custDataLst>
          </p:nvPr>
        </p:nvSpPr>
        <p:spPr>
          <a:xfrm>
            <a:off x="293688" y="209587"/>
            <a:ext cx="263525" cy="265159"/>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ndParaRPr>
          </a:p>
        </p:txBody>
      </p:sp>
      <p:cxnSp>
        <p:nvCxnSpPr>
          <p:cNvPr id="15" name="直接连接符 14"/>
          <p:cNvCxnSpPr/>
          <p:nvPr userDrawn="1">
            <p:custDataLst>
              <p:tags r:id="rId9"/>
            </p:custDataLst>
          </p:nvPr>
        </p:nvCxnSpPr>
        <p:spPr>
          <a:xfrm>
            <a:off x="292100" y="487448"/>
            <a:ext cx="1533525" cy="0"/>
          </a:xfrm>
          <a:prstGeom prst="line">
            <a:avLst/>
          </a:prstGeom>
          <a:ln w="25400">
            <a:solidFill>
              <a:srgbClr val="009FB0"/>
            </a:solidFill>
          </a:ln>
        </p:spPr>
        <p:style>
          <a:lnRef idx="1">
            <a:schemeClr val="accent1"/>
          </a:lnRef>
          <a:fillRef idx="0">
            <a:schemeClr val="accent1"/>
          </a:fillRef>
          <a:effectRef idx="0">
            <a:schemeClr val="accent1"/>
          </a:effectRef>
          <a:fontRef idx="minor">
            <a:schemeClr val="tx1"/>
          </a:fontRef>
        </p:style>
      </p:cxnSp>
      <p:sp>
        <p:nvSpPr>
          <p:cNvPr id="7" name="矩形 6"/>
          <p:cNvSpPr/>
          <p:nvPr userDrawn="1">
            <p:custDataLst>
              <p:tags r:id="rId10"/>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8" name="图片 7" descr="qicai作业"/>
          <p:cNvPicPr>
            <a:picLocks noChangeAspect="1"/>
          </p:cNvPicPr>
          <p:nvPr userDrawn="1">
            <p:custDataLst>
              <p:tags r:id="rId11"/>
            </p:custDataLst>
          </p:nvPr>
        </p:nvPicPr>
        <p:blipFill>
          <a:blip r:embed="rId12" cstate="print"/>
          <a:stretch>
            <a:fillRect/>
          </a:stretch>
        </p:blipFill>
        <p:spPr>
          <a:xfrm>
            <a:off x="7596505" y="123825"/>
            <a:ext cx="1330960" cy="520065"/>
          </a:xfrm>
          <a:prstGeom prst="rect">
            <a:avLst/>
          </a:prstGeom>
        </p:spPr>
      </p:pic>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transition/>
  <p:hf sldNum="0" hdr="0" ftr="0" dt="0"/>
  <p:txStyles>
    <p:titleStyle>
      <a:lvl1pPr algn="l" defTabSz="514350" rtl="0" eaLnBrk="1" fontAlgn="auto" latinLnBrk="0" hangingPunct="1">
        <a:lnSpc>
          <a:spcPct val="100000"/>
        </a:lnSpc>
        <a:spcBef>
          <a:spcPct val="0"/>
        </a:spcBef>
        <a:buNone/>
        <a:defRPr sz="2025" b="1" u="none" strike="noStrike" kern="1200" cap="none" spc="300"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1000"/>
        </a:spcAft>
        <a:buFont typeface="Arial" panose="020B0604020202020204" pitchFamily="34" charset="0"/>
        <a:buChar char="●"/>
        <a:defRPr sz="1015" u="none" strike="noStrike" kern="1200" cap="none" spc="150"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600"/>
        </a:spcAft>
        <a:buFont typeface="Arial" panose="020B0604020202020204" pitchFamily="34" charset="0"/>
        <a:buChar char="●"/>
        <a:tabLst>
          <a:tab pos="906145" algn="l"/>
          <a:tab pos="906145" algn="l"/>
          <a:tab pos="906145" algn="l"/>
          <a:tab pos="906145" algn="l"/>
        </a:tabLst>
        <a:defRPr sz="900" u="none" strike="noStrike" kern="1200" cap="none" spc="150"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600"/>
        </a:spcAft>
        <a:buFont typeface="Arial" panose="020B0604020202020204" pitchFamily="34" charset="0"/>
        <a:buChar char="●"/>
        <a:defRPr sz="900" u="none" strike="noStrike" kern="1200" cap="none" spc="150"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300"/>
        </a:spcAft>
        <a:buFont typeface="Wingdings" panose="05000000000000000000" charset="0"/>
        <a:buChar char=""/>
        <a:defRPr sz="790" u="none" strike="noStrike" kern="1200" cap="none" spc="150"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300"/>
        </a:spcAft>
        <a:buFont typeface="Arial" panose="020B0604020202020204" pitchFamily="34" charset="0"/>
        <a:buChar char="•"/>
        <a:defRPr sz="790" u="none" strike="noStrike" kern="1200" cap="none" spc="150"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259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76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94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685" algn="l" defTabSz="514350" rtl="0" eaLnBrk="1" latinLnBrk="0" hangingPunct="1">
        <a:defRPr sz="1015" kern="1200">
          <a:solidFill>
            <a:schemeClr val="tx1"/>
          </a:solidFill>
          <a:latin typeface="+mn-lt"/>
          <a:ea typeface="+mn-ea"/>
          <a:cs typeface="+mn-cs"/>
        </a:defRPr>
      </a:lvl7pPr>
      <a:lvl8pPr marL="1800860" algn="l" defTabSz="514350" rtl="0" eaLnBrk="1" latinLnBrk="0" hangingPunct="1">
        <a:defRPr sz="1015" kern="1200">
          <a:solidFill>
            <a:schemeClr val="tx1"/>
          </a:solidFill>
          <a:latin typeface="+mn-lt"/>
          <a:ea typeface="+mn-ea"/>
          <a:cs typeface="+mn-cs"/>
        </a:defRPr>
      </a:lvl8pPr>
      <a:lvl9pPr marL="2058035" algn="l" defTabSz="514350" rtl="0" eaLnBrk="1" latinLnBrk="0" hangingPunct="1">
        <a:defRPr sz="10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10.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image" Target="../media/image15.jpeg"/><Relationship Id="rId5" Type="http://schemas.openxmlformats.org/officeDocument/2006/relationships/tags" Target="../tags/tag108.xml"/><Relationship Id="rId4" Type="http://schemas.openxmlformats.org/officeDocument/2006/relationships/image" Target="../media/image14.jpeg"/><Relationship Id="rId3" Type="http://schemas.openxmlformats.org/officeDocument/2006/relationships/tags" Target="../tags/tag107.xml"/><Relationship Id="rId20" Type="http://schemas.openxmlformats.org/officeDocument/2006/relationships/slideLayout" Target="../slideLayouts/slideLayout8.xml"/><Relationship Id="rId2" Type="http://schemas.openxmlformats.org/officeDocument/2006/relationships/tags" Target="../tags/tag106.xml"/><Relationship Id="rId19" Type="http://schemas.openxmlformats.org/officeDocument/2006/relationships/tags" Target="../tags/tag119.xml"/><Relationship Id="rId18" Type="http://schemas.openxmlformats.org/officeDocument/2006/relationships/tags" Target="../tags/tag118.xml"/><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image" Target="../media/image17.png"/><Relationship Id="rId12" Type="http://schemas.openxmlformats.org/officeDocument/2006/relationships/tags" Target="../tags/tag113.xml"/><Relationship Id="rId11" Type="http://schemas.openxmlformats.org/officeDocument/2006/relationships/image" Target="../media/image16.jpeg"/><Relationship Id="rId10" Type="http://schemas.openxmlformats.org/officeDocument/2006/relationships/tags" Target="../tags/tag112.xml"/><Relationship Id="rId1" Type="http://schemas.openxmlformats.org/officeDocument/2006/relationships/tags" Target="../tags/tag105.xml"/></Relationships>
</file>

<file path=ppt/slides/_rels/slide11.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4" Type="http://schemas.openxmlformats.org/officeDocument/2006/relationships/slideLayout" Target="../slideLayouts/slideLayout8.xml"/><Relationship Id="rId13" Type="http://schemas.openxmlformats.org/officeDocument/2006/relationships/tags" Target="../tags/tag131.xml"/><Relationship Id="rId12" Type="http://schemas.openxmlformats.org/officeDocument/2006/relationships/slide" Target="slide30.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0.xml"/></Relationships>
</file>

<file path=ppt/slides/_rels/slide12.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image" Target="../media/image18.jpeg"/><Relationship Id="rId35" Type="http://schemas.openxmlformats.org/officeDocument/2006/relationships/notesSlide" Target="../notesSlides/notesSlide1.xml"/><Relationship Id="rId34" Type="http://schemas.openxmlformats.org/officeDocument/2006/relationships/slideLayout" Target="../slideLayouts/slideLayout9.xml"/><Relationship Id="rId33" Type="http://schemas.openxmlformats.org/officeDocument/2006/relationships/tags" Target="../tags/tag161.xml"/><Relationship Id="rId32" Type="http://schemas.openxmlformats.org/officeDocument/2006/relationships/tags" Target="../tags/tag160.xml"/><Relationship Id="rId31" Type="http://schemas.openxmlformats.org/officeDocument/2006/relationships/tags" Target="../tags/tag159.xml"/><Relationship Id="rId30" Type="http://schemas.openxmlformats.org/officeDocument/2006/relationships/tags" Target="../tags/tag158.xml"/><Relationship Id="rId3" Type="http://schemas.openxmlformats.org/officeDocument/2006/relationships/tags" Target="../tags/tag134.xml"/><Relationship Id="rId29" Type="http://schemas.openxmlformats.org/officeDocument/2006/relationships/tags" Target="../tags/tag157.xml"/><Relationship Id="rId28" Type="http://schemas.openxmlformats.org/officeDocument/2006/relationships/tags" Target="../tags/tag156.xml"/><Relationship Id="rId27" Type="http://schemas.openxmlformats.org/officeDocument/2006/relationships/tags" Target="../tags/tag155.xml"/><Relationship Id="rId26" Type="http://schemas.openxmlformats.org/officeDocument/2006/relationships/tags" Target="../tags/tag154.xml"/><Relationship Id="rId25" Type="http://schemas.openxmlformats.org/officeDocument/2006/relationships/tags" Target="../tags/tag153.xml"/><Relationship Id="rId24" Type="http://schemas.openxmlformats.org/officeDocument/2006/relationships/tags" Target="../tags/tag152.xml"/><Relationship Id="rId23" Type="http://schemas.openxmlformats.org/officeDocument/2006/relationships/image" Target="../media/image20.jpeg"/><Relationship Id="rId22" Type="http://schemas.openxmlformats.org/officeDocument/2006/relationships/tags" Target="../tags/tag151.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tags" Target="../tags/tag133.xml"/><Relationship Id="rId19" Type="http://schemas.openxmlformats.org/officeDocument/2006/relationships/tags" Target="../tags/tag148.xml"/><Relationship Id="rId18" Type="http://schemas.openxmlformats.org/officeDocument/2006/relationships/tags" Target="../tags/tag147.xml"/><Relationship Id="rId17" Type="http://schemas.openxmlformats.org/officeDocument/2006/relationships/tags" Target="../tags/tag146.xml"/><Relationship Id="rId16" Type="http://schemas.openxmlformats.org/officeDocument/2006/relationships/tags" Target="../tags/tag145.xml"/><Relationship Id="rId15" Type="http://schemas.openxmlformats.org/officeDocument/2006/relationships/tags" Target="../tags/tag144.xml"/><Relationship Id="rId14" Type="http://schemas.openxmlformats.org/officeDocument/2006/relationships/tags" Target="../tags/tag143.xml"/><Relationship Id="rId13" Type="http://schemas.openxmlformats.org/officeDocument/2006/relationships/image" Target="../media/image19.png"/><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2.xml"/></Relationships>
</file>

<file path=ppt/slides/_rels/slide13.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tags" Target="../tags/tag166.xml"/><Relationship Id="rId18" Type="http://schemas.openxmlformats.org/officeDocument/2006/relationships/notesSlide" Target="../notesSlides/notesSlide2.xml"/><Relationship Id="rId17" Type="http://schemas.openxmlformats.org/officeDocument/2006/relationships/slideLayout" Target="../slideLayouts/slideLayout9.xml"/><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tags" Target="../tags/tag165.xml"/></Relationships>
</file>

<file path=ppt/slides/_rels/slide14.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image" Target="../media/image21.jpeg"/><Relationship Id="rId3" Type="http://schemas.openxmlformats.org/officeDocument/2006/relationships/tags" Target="../tags/tag186.xml"/><Relationship Id="rId24" Type="http://schemas.openxmlformats.org/officeDocument/2006/relationships/notesSlide" Target="../notesSlides/notesSlide3.xml"/><Relationship Id="rId23" Type="http://schemas.openxmlformats.org/officeDocument/2006/relationships/slideLayout" Target="../slideLayouts/slideLayout9.xml"/><Relationship Id="rId22" Type="http://schemas.openxmlformats.org/officeDocument/2006/relationships/tags" Target="../tags/tag202.xml"/><Relationship Id="rId21" Type="http://schemas.openxmlformats.org/officeDocument/2006/relationships/tags" Target="../tags/tag201.xml"/><Relationship Id="rId20" Type="http://schemas.openxmlformats.org/officeDocument/2006/relationships/tags" Target="../tags/tag200.xml"/><Relationship Id="rId2" Type="http://schemas.openxmlformats.org/officeDocument/2006/relationships/tags" Target="../tags/tag185.xml"/><Relationship Id="rId19" Type="http://schemas.openxmlformats.org/officeDocument/2006/relationships/tags" Target="../tags/tag199.xml"/><Relationship Id="rId18" Type="http://schemas.openxmlformats.org/officeDocument/2006/relationships/tags" Target="../tags/tag198.xml"/><Relationship Id="rId17" Type="http://schemas.openxmlformats.org/officeDocument/2006/relationships/tags" Target="../tags/tag197.xml"/><Relationship Id="rId16" Type="http://schemas.openxmlformats.org/officeDocument/2006/relationships/tags" Target="../tags/tag196.xml"/><Relationship Id="rId15" Type="http://schemas.openxmlformats.org/officeDocument/2006/relationships/image" Target="../media/image23.GIF"/><Relationship Id="rId14" Type="http://schemas.openxmlformats.org/officeDocument/2006/relationships/tags" Target="../tags/tag195.xml"/><Relationship Id="rId13" Type="http://schemas.openxmlformats.org/officeDocument/2006/relationships/image" Target="../media/image22.jpeg"/><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4.xml"/></Relationships>
</file>

<file path=ppt/slides/_rels/slide1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image" Target="../media/image18.jpeg"/><Relationship Id="rId34" Type="http://schemas.openxmlformats.org/officeDocument/2006/relationships/notesSlide" Target="../notesSlides/notesSlide4.xml"/><Relationship Id="rId33" Type="http://schemas.openxmlformats.org/officeDocument/2006/relationships/slideLayout" Target="../slideLayouts/slideLayout9.xml"/><Relationship Id="rId32" Type="http://schemas.openxmlformats.org/officeDocument/2006/relationships/tags" Target="../tags/tag232.xml"/><Relationship Id="rId31" Type="http://schemas.openxmlformats.org/officeDocument/2006/relationships/tags" Target="../tags/tag231.xml"/><Relationship Id="rId30" Type="http://schemas.openxmlformats.org/officeDocument/2006/relationships/tags" Target="../tags/tag230.xml"/><Relationship Id="rId3" Type="http://schemas.openxmlformats.org/officeDocument/2006/relationships/tags" Target="../tags/tag208.xml"/><Relationship Id="rId29" Type="http://schemas.openxmlformats.org/officeDocument/2006/relationships/tags" Target="../tags/tag229.xml"/><Relationship Id="rId28" Type="http://schemas.openxmlformats.org/officeDocument/2006/relationships/tags" Target="../tags/tag228.xml"/><Relationship Id="rId27" Type="http://schemas.openxmlformats.org/officeDocument/2006/relationships/tags" Target="../tags/tag227.xml"/><Relationship Id="rId26" Type="http://schemas.openxmlformats.org/officeDocument/2006/relationships/tags" Target="../tags/tag226.xml"/><Relationship Id="rId25" Type="http://schemas.microsoft.com/office/2007/relationships/hdphoto" Target="../media/image26.wdp"/><Relationship Id="rId24" Type="http://schemas.openxmlformats.org/officeDocument/2006/relationships/image" Target="../media/image25.png"/><Relationship Id="rId23" Type="http://schemas.openxmlformats.org/officeDocument/2006/relationships/tags" Target="../tags/tag225.xml"/><Relationship Id="rId22" Type="http://schemas.openxmlformats.org/officeDocument/2006/relationships/tags" Target="../tags/tag224.xml"/><Relationship Id="rId21" Type="http://schemas.openxmlformats.org/officeDocument/2006/relationships/tags" Target="../tags/tag223.xml"/><Relationship Id="rId20" Type="http://schemas.openxmlformats.org/officeDocument/2006/relationships/image" Target="../media/image24.png"/><Relationship Id="rId2" Type="http://schemas.openxmlformats.org/officeDocument/2006/relationships/tags" Target="../tags/tag207.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image" Target="../media/image19.png"/><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6.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9.xml"/><Relationship Id="rId3" Type="http://schemas.openxmlformats.org/officeDocument/2006/relationships/tags" Target="../tags/tag237.xml"/><Relationship Id="rId2" Type="http://schemas.openxmlformats.org/officeDocument/2006/relationships/image" Target="../media/image27.GIF"/><Relationship Id="rId1" Type="http://schemas.openxmlformats.org/officeDocument/2006/relationships/tags" Target="../tags/tag236.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9.xml"/><Relationship Id="rId7" Type="http://schemas.openxmlformats.org/officeDocument/2006/relationships/tags" Target="../tags/tag245.xml"/><Relationship Id="rId6" Type="http://schemas.openxmlformats.org/officeDocument/2006/relationships/image" Target="../media/image27.GIF"/><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image" Target="../media/image28.jpeg"/><Relationship Id="rId2" Type="http://schemas.openxmlformats.org/officeDocument/2006/relationships/tags" Target="../tags/tag242.xml"/><Relationship Id="rId1" Type="http://schemas.openxmlformats.org/officeDocument/2006/relationships/tags" Target="../tags/tag241.xml"/></Relationships>
</file>

<file path=ppt/slides/_rels/slide18.xml.rels><?xml version="1.0" encoding="UTF-8" standalone="yes"?>
<Relationships xmlns="http://schemas.openxmlformats.org/package/2006/relationships"><Relationship Id="rId9" Type="http://schemas.openxmlformats.org/officeDocument/2006/relationships/image" Target="../media/image32.jpeg"/><Relationship Id="rId8" Type="http://schemas.openxmlformats.org/officeDocument/2006/relationships/tags" Target="../tags/tag253.xml"/><Relationship Id="rId7" Type="http://schemas.openxmlformats.org/officeDocument/2006/relationships/image" Target="../media/image31.jpeg"/><Relationship Id="rId6" Type="http://schemas.openxmlformats.org/officeDocument/2006/relationships/tags" Target="../tags/tag252.xml"/><Relationship Id="rId5" Type="http://schemas.openxmlformats.org/officeDocument/2006/relationships/image" Target="../media/image30.jpeg"/><Relationship Id="rId4" Type="http://schemas.openxmlformats.org/officeDocument/2006/relationships/tags" Target="../tags/tag251.xml"/><Relationship Id="rId3" Type="http://schemas.openxmlformats.org/officeDocument/2006/relationships/image" Target="../media/image29.jpeg"/><Relationship Id="rId2" Type="http://schemas.openxmlformats.org/officeDocument/2006/relationships/tags" Target="../tags/tag250.xml"/><Relationship Id="rId19" Type="http://schemas.openxmlformats.org/officeDocument/2006/relationships/notesSlide" Target="../notesSlides/notesSlide7.xml"/><Relationship Id="rId18" Type="http://schemas.openxmlformats.org/officeDocument/2006/relationships/slideLayout" Target="../slideLayouts/slideLayout9.xml"/><Relationship Id="rId17" Type="http://schemas.openxmlformats.org/officeDocument/2006/relationships/tags" Target="../tags/tag259.xml"/><Relationship Id="rId16" Type="http://schemas.openxmlformats.org/officeDocument/2006/relationships/tags" Target="../tags/tag258.xml"/><Relationship Id="rId15" Type="http://schemas.openxmlformats.org/officeDocument/2006/relationships/tags" Target="../tags/tag257.xml"/><Relationship Id="rId14" Type="http://schemas.openxmlformats.org/officeDocument/2006/relationships/image" Target="../media/image33.jpeg"/><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image" Target="../media/image27.GIF"/><Relationship Id="rId10" Type="http://schemas.openxmlformats.org/officeDocument/2006/relationships/tags" Target="../tags/tag254.xml"/><Relationship Id="rId1" Type="http://schemas.openxmlformats.org/officeDocument/2006/relationships/tags" Target="../tags/tag249.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9.xml"/><Relationship Id="rId3" Type="http://schemas.openxmlformats.org/officeDocument/2006/relationships/tags" Target="../tags/tag264.xml"/><Relationship Id="rId2" Type="http://schemas.openxmlformats.org/officeDocument/2006/relationships/image" Target="../media/image27.GIF"/><Relationship Id="rId1" Type="http://schemas.openxmlformats.org/officeDocument/2006/relationships/tags" Target="../tags/tag26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1.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9" Type="http://schemas.openxmlformats.org/officeDocument/2006/relationships/tags" Target="../tags/tag275.xml"/><Relationship Id="rId8" Type="http://schemas.openxmlformats.org/officeDocument/2006/relationships/tags" Target="../tags/tag274.xml"/><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image" Target="../media/image34.jpeg"/><Relationship Id="rId4" Type="http://schemas.openxmlformats.org/officeDocument/2006/relationships/tags" Target="../tags/tag271.xml"/><Relationship Id="rId3" Type="http://schemas.openxmlformats.org/officeDocument/2006/relationships/tags" Target="../tags/tag270.xml"/><Relationship Id="rId27" Type="http://schemas.openxmlformats.org/officeDocument/2006/relationships/notesSlide" Target="../notesSlides/notesSlide9.xml"/><Relationship Id="rId26" Type="http://schemas.openxmlformats.org/officeDocument/2006/relationships/slideLayout" Target="../slideLayouts/slideLayout9.xml"/><Relationship Id="rId25" Type="http://schemas.openxmlformats.org/officeDocument/2006/relationships/tags" Target="../tags/tag288.xml"/><Relationship Id="rId24" Type="http://schemas.openxmlformats.org/officeDocument/2006/relationships/tags" Target="../tags/tag287.xml"/><Relationship Id="rId23" Type="http://schemas.openxmlformats.org/officeDocument/2006/relationships/tags" Target="../tags/tag286.xml"/><Relationship Id="rId22" Type="http://schemas.openxmlformats.org/officeDocument/2006/relationships/tags" Target="../tags/tag285.xml"/><Relationship Id="rId21" Type="http://schemas.openxmlformats.org/officeDocument/2006/relationships/tags" Target="../tags/tag284.xml"/><Relationship Id="rId20" Type="http://schemas.openxmlformats.org/officeDocument/2006/relationships/tags" Target="../tags/tag283.xml"/><Relationship Id="rId2" Type="http://schemas.openxmlformats.org/officeDocument/2006/relationships/tags" Target="../tags/tag269.xml"/><Relationship Id="rId19" Type="http://schemas.openxmlformats.org/officeDocument/2006/relationships/image" Target="../media/image37.png"/><Relationship Id="rId18" Type="http://schemas.openxmlformats.org/officeDocument/2006/relationships/tags" Target="../tags/tag282.xml"/><Relationship Id="rId17" Type="http://schemas.openxmlformats.org/officeDocument/2006/relationships/image" Target="../media/image36.png"/><Relationship Id="rId16" Type="http://schemas.openxmlformats.org/officeDocument/2006/relationships/tags" Target="../tags/tag281.xml"/><Relationship Id="rId15" Type="http://schemas.openxmlformats.org/officeDocument/2006/relationships/tags" Target="../tags/tag280.xml"/><Relationship Id="rId14" Type="http://schemas.openxmlformats.org/officeDocument/2006/relationships/image" Target="../media/image35.png"/><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tags" Target="../tags/tag268.xml"/></Relationships>
</file>

<file path=ppt/slides/_rels/slide21.xml.rels><?xml version="1.0" encoding="UTF-8" standalone="yes"?>
<Relationships xmlns="http://schemas.openxmlformats.org/package/2006/relationships"><Relationship Id="rId9" Type="http://schemas.openxmlformats.org/officeDocument/2006/relationships/image" Target="../media/image41.png"/><Relationship Id="rId8" Type="http://schemas.openxmlformats.org/officeDocument/2006/relationships/tags" Target="../tags/tag296.xml"/><Relationship Id="rId7" Type="http://schemas.openxmlformats.org/officeDocument/2006/relationships/image" Target="../media/image40.png"/><Relationship Id="rId6" Type="http://schemas.openxmlformats.org/officeDocument/2006/relationships/tags" Target="../tags/tag295.xml"/><Relationship Id="rId5" Type="http://schemas.openxmlformats.org/officeDocument/2006/relationships/image" Target="../media/image39.png"/><Relationship Id="rId4" Type="http://schemas.openxmlformats.org/officeDocument/2006/relationships/tags" Target="../tags/tag294.xml"/><Relationship Id="rId3" Type="http://schemas.openxmlformats.org/officeDocument/2006/relationships/image" Target="../media/image38.jpeg"/><Relationship Id="rId21" Type="http://schemas.openxmlformats.org/officeDocument/2006/relationships/slideLayout" Target="../slideLayouts/slideLayout9.xml"/><Relationship Id="rId20" Type="http://schemas.openxmlformats.org/officeDocument/2006/relationships/tags" Target="../tags/tag305.xml"/><Relationship Id="rId2" Type="http://schemas.openxmlformats.org/officeDocument/2006/relationships/tags" Target="../tags/tag293.xml"/><Relationship Id="rId19" Type="http://schemas.openxmlformats.org/officeDocument/2006/relationships/tags" Target="../tags/tag304.xml"/><Relationship Id="rId18" Type="http://schemas.openxmlformats.org/officeDocument/2006/relationships/tags" Target="../tags/tag303.xml"/><Relationship Id="rId17" Type="http://schemas.openxmlformats.org/officeDocument/2006/relationships/tags" Target="../tags/tag302.xml"/><Relationship Id="rId16" Type="http://schemas.openxmlformats.org/officeDocument/2006/relationships/tags" Target="../tags/tag301.xml"/><Relationship Id="rId15" Type="http://schemas.openxmlformats.org/officeDocument/2006/relationships/tags" Target="../tags/tag300.xml"/><Relationship Id="rId14" Type="http://schemas.openxmlformats.org/officeDocument/2006/relationships/tags" Target="../tags/tag299.xml"/><Relationship Id="rId13" Type="http://schemas.openxmlformats.org/officeDocument/2006/relationships/image" Target="../media/image43.png"/><Relationship Id="rId12" Type="http://schemas.openxmlformats.org/officeDocument/2006/relationships/tags" Target="../tags/tag298.xml"/><Relationship Id="rId11" Type="http://schemas.openxmlformats.org/officeDocument/2006/relationships/image" Target="../media/image42.png"/><Relationship Id="rId10" Type="http://schemas.openxmlformats.org/officeDocument/2006/relationships/tags" Target="../tags/tag297.xml"/><Relationship Id="rId1" Type="http://schemas.openxmlformats.org/officeDocument/2006/relationships/tags" Target="../tags/tag292.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9.xml"/><Relationship Id="rId4" Type="http://schemas.openxmlformats.org/officeDocument/2006/relationships/image" Target="../media/image44.jpeg"/><Relationship Id="rId3" Type="http://schemas.openxmlformats.org/officeDocument/2006/relationships/image" Target="../media/image18.jpeg"/><Relationship Id="rId2" Type="http://schemas.openxmlformats.org/officeDocument/2006/relationships/tags" Target="../tags/tag307.xml"/><Relationship Id="rId1" Type="http://schemas.openxmlformats.org/officeDocument/2006/relationships/tags" Target="../tags/tag306.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0.xml"/><Relationship Id="rId7" Type="http://schemas.openxmlformats.org/officeDocument/2006/relationships/tags" Target="../tags/tag313.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image" Target="../media/image45.jpeg"/><Relationship Id="rId1" Type="http://schemas.openxmlformats.org/officeDocument/2006/relationships/tags" Target="../tags/tag308.xml"/></Relationships>
</file>

<file path=ppt/slides/_rels/slide24.xml.rels><?xml version="1.0" encoding="UTF-8" standalone="yes"?>
<Relationships xmlns="http://schemas.openxmlformats.org/package/2006/relationships"><Relationship Id="rId9" Type="http://schemas.openxmlformats.org/officeDocument/2006/relationships/tags" Target="../tags/tag321.xml"/><Relationship Id="rId8" Type="http://schemas.openxmlformats.org/officeDocument/2006/relationships/tags" Target="../tags/tag320.xml"/><Relationship Id="rId7" Type="http://schemas.openxmlformats.org/officeDocument/2006/relationships/image" Target="../media/image46.png"/><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3" Type="http://schemas.openxmlformats.org/officeDocument/2006/relationships/slideLayout" Target="../slideLayouts/slideLayout10.xml"/><Relationship Id="rId12" Type="http://schemas.openxmlformats.org/officeDocument/2006/relationships/tags" Target="../tags/tag323.xml"/><Relationship Id="rId11" Type="http://schemas.openxmlformats.org/officeDocument/2006/relationships/tags" Target="../tags/tag322.xml"/><Relationship Id="rId10" Type="http://schemas.openxmlformats.org/officeDocument/2006/relationships/image" Target="../media/image47.jpeg"/><Relationship Id="rId1" Type="http://schemas.openxmlformats.org/officeDocument/2006/relationships/tags" Target="../tags/tag314.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audio" Target="../media/audio1.wav"/><Relationship Id="rId2" Type="http://schemas.openxmlformats.org/officeDocument/2006/relationships/tags" Target="../tags/tag324.xml"/><Relationship Id="rId1" Type="http://schemas.openxmlformats.org/officeDocument/2006/relationships/image" Target="../media/image48.png"/></Relationships>
</file>

<file path=ppt/slides/_rels/slide26.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0" Type="http://schemas.openxmlformats.org/officeDocument/2006/relationships/slideLayout" Target="../slideLayouts/slideLayout11.xml"/><Relationship Id="rId5" Type="http://schemas.openxmlformats.org/officeDocument/2006/relationships/tags" Target="../tags/tag329.xml"/><Relationship Id="rId49" Type="http://schemas.openxmlformats.org/officeDocument/2006/relationships/tags" Target="../tags/tag372.xml"/><Relationship Id="rId48" Type="http://schemas.openxmlformats.org/officeDocument/2006/relationships/tags" Target="../tags/tag371.xml"/><Relationship Id="rId47" Type="http://schemas.openxmlformats.org/officeDocument/2006/relationships/tags" Target="../tags/tag370.xml"/><Relationship Id="rId46" Type="http://schemas.openxmlformats.org/officeDocument/2006/relationships/tags" Target="../tags/tag369.xml"/><Relationship Id="rId45" Type="http://schemas.openxmlformats.org/officeDocument/2006/relationships/tags" Target="../tags/tag368.xml"/><Relationship Id="rId44" Type="http://schemas.openxmlformats.org/officeDocument/2006/relationships/tags" Target="../tags/tag367.xml"/><Relationship Id="rId43" Type="http://schemas.openxmlformats.org/officeDocument/2006/relationships/tags" Target="../tags/tag366.xml"/><Relationship Id="rId42" Type="http://schemas.openxmlformats.org/officeDocument/2006/relationships/tags" Target="../tags/tag365.xml"/><Relationship Id="rId41" Type="http://schemas.openxmlformats.org/officeDocument/2006/relationships/tags" Target="../tags/tag364.xml"/><Relationship Id="rId40" Type="http://schemas.openxmlformats.org/officeDocument/2006/relationships/tags" Target="../tags/tag363.xml"/><Relationship Id="rId4" Type="http://schemas.openxmlformats.org/officeDocument/2006/relationships/tags" Target="../tags/tag328.xml"/><Relationship Id="rId39" Type="http://schemas.openxmlformats.org/officeDocument/2006/relationships/tags" Target="../tags/tag362.xml"/><Relationship Id="rId38" Type="http://schemas.openxmlformats.org/officeDocument/2006/relationships/tags" Target="../tags/tag361.xml"/><Relationship Id="rId37" Type="http://schemas.openxmlformats.org/officeDocument/2006/relationships/tags" Target="../tags/tag360.xml"/><Relationship Id="rId36" Type="http://schemas.openxmlformats.org/officeDocument/2006/relationships/tags" Target="../tags/tag359.xml"/><Relationship Id="rId35" Type="http://schemas.openxmlformats.org/officeDocument/2006/relationships/tags" Target="../tags/tag358.xml"/><Relationship Id="rId34" Type="http://schemas.openxmlformats.org/officeDocument/2006/relationships/tags" Target="../tags/tag357.xml"/><Relationship Id="rId33" Type="http://schemas.openxmlformats.org/officeDocument/2006/relationships/tags" Target="../tags/tag356.xml"/><Relationship Id="rId32" Type="http://schemas.openxmlformats.org/officeDocument/2006/relationships/tags" Target="../tags/tag355.xml"/><Relationship Id="rId31" Type="http://schemas.openxmlformats.org/officeDocument/2006/relationships/tags" Target="../tags/tag354.xml"/><Relationship Id="rId30" Type="http://schemas.openxmlformats.org/officeDocument/2006/relationships/tags" Target="../tags/tag353.xml"/><Relationship Id="rId3" Type="http://schemas.openxmlformats.org/officeDocument/2006/relationships/tags" Target="../tags/tag327.xml"/><Relationship Id="rId29" Type="http://schemas.openxmlformats.org/officeDocument/2006/relationships/tags" Target="../tags/tag352.xml"/><Relationship Id="rId28" Type="http://schemas.openxmlformats.org/officeDocument/2006/relationships/tags" Target="../tags/tag351.xml"/><Relationship Id="rId27" Type="http://schemas.openxmlformats.org/officeDocument/2006/relationships/tags" Target="../tags/tag350.xml"/><Relationship Id="rId26" Type="http://schemas.openxmlformats.org/officeDocument/2006/relationships/tags" Target="../tags/tag349.xml"/><Relationship Id="rId25" Type="http://schemas.openxmlformats.org/officeDocument/2006/relationships/tags" Target="../tags/tag348.xml"/><Relationship Id="rId24" Type="http://schemas.openxmlformats.org/officeDocument/2006/relationships/tags" Target="../tags/tag347.xml"/><Relationship Id="rId23" Type="http://schemas.openxmlformats.org/officeDocument/2006/relationships/tags" Target="../tags/tag346.xml"/><Relationship Id="rId22" Type="http://schemas.openxmlformats.org/officeDocument/2006/relationships/tags" Target="../tags/tag345.xml"/><Relationship Id="rId21" Type="http://schemas.openxmlformats.org/officeDocument/2006/relationships/tags" Target="../tags/tag344.xml"/><Relationship Id="rId20" Type="http://schemas.openxmlformats.org/officeDocument/2006/relationships/tags" Target="../tags/tag343.xml"/><Relationship Id="rId2" Type="http://schemas.openxmlformats.org/officeDocument/2006/relationships/tags" Target="../tags/tag326.xml"/><Relationship Id="rId19" Type="http://schemas.openxmlformats.org/officeDocument/2006/relationships/tags" Target="../tags/tag342.xml"/><Relationship Id="rId18" Type="http://schemas.openxmlformats.org/officeDocument/2006/relationships/tags" Target="../tags/tag341.xml"/><Relationship Id="rId17" Type="http://schemas.openxmlformats.org/officeDocument/2006/relationships/image" Target="../media/image49.emf"/><Relationship Id="rId16" Type="http://schemas.openxmlformats.org/officeDocument/2006/relationships/tags" Target="../tags/tag340.xml"/><Relationship Id="rId15" Type="http://schemas.openxmlformats.org/officeDocument/2006/relationships/tags" Target="../tags/tag339.xml"/><Relationship Id="rId14" Type="http://schemas.openxmlformats.org/officeDocument/2006/relationships/tags" Target="../tags/tag338.xml"/><Relationship Id="rId13" Type="http://schemas.openxmlformats.org/officeDocument/2006/relationships/tags" Target="../tags/tag337.xml"/><Relationship Id="rId12" Type="http://schemas.openxmlformats.org/officeDocument/2006/relationships/tags" Target="../tags/tag336.xml"/><Relationship Id="rId11" Type="http://schemas.openxmlformats.org/officeDocument/2006/relationships/tags" Target="../tags/tag335.xml"/><Relationship Id="rId10" Type="http://schemas.openxmlformats.org/officeDocument/2006/relationships/tags" Target="../tags/tag334.xml"/><Relationship Id="rId1" Type="http://schemas.openxmlformats.org/officeDocument/2006/relationships/tags" Target="../tags/tag325.xml"/></Relationships>
</file>

<file path=ppt/slides/_rels/slide27.xml.rels><?xml version="1.0" encoding="UTF-8" standalone="yes"?>
<Relationships xmlns="http://schemas.openxmlformats.org/package/2006/relationships"><Relationship Id="rId9" Type="http://schemas.openxmlformats.org/officeDocument/2006/relationships/tags" Target="../tags/tag380.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image" Target="../media/image50.png"/><Relationship Id="rId15" Type="http://schemas.openxmlformats.org/officeDocument/2006/relationships/slideLayout" Target="../slideLayouts/slideLayout3.xml"/><Relationship Id="rId14" Type="http://schemas.openxmlformats.org/officeDocument/2006/relationships/tags" Target="../tags/tag385.xml"/><Relationship Id="rId13" Type="http://schemas.openxmlformats.org/officeDocument/2006/relationships/tags" Target="../tags/tag384.xml"/><Relationship Id="rId12" Type="http://schemas.openxmlformats.org/officeDocument/2006/relationships/tags" Target="../tags/tag383.xml"/><Relationship Id="rId11" Type="http://schemas.openxmlformats.org/officeDocument/2006/relationships/tags" Target="../tags/tag382.xml"/><Relationship Id="rId10" Type="http://schemas.openxmlformats.org/officeDocument/2006/relationships/tags" Target="../tags/tag381.xml"/><Relationship Id="rId1" Type="http://schemas.openxmlformats.org/officeDocument/2006/relationships/tags" Target="../tags/tag373.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91.xml"/><Relationship Id="rId2" Type="http://schemas.openxmlformats.org/officeDocument/2006/relationships/tags" Target="../tags/tag390.xml"/><Relationship Id="rId1" Type="http://schemas.openxmlformats.org/officeDocument/2006/relationships/tags" Target="../tags/tag38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1.xml"/><Relationship Id="rId4" Type="http://schemas.openxmlformats.org/officeDocument/2006/relationships/image" Target="../media/image52.jpeg"/><Relationship Id="rId3" Type="http://schemas.openxmlformats.org/officeDocument/2006/relationships/tags" Target="../tags/tag393.xml"/><Relationship Id="rId2" Type="http://schemas.openxmlformats.org/officeDocument/2006/relationships/image" Target="../media/image51.jpeg"/><Relationship Id="rId1" Type="http://schemas.openxmlformats.org/officeDocument/2006/relationships/tags" Target="../tags/tag39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 Target="slide11.xml"/><Relationship Id="rId1" Type="http://schemas.openxmlformats.org/officeDocument/2006/relationships/image" Target="../media/image5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microsoft.com/office/2007/relationships/media" Target="../media/media1.wmv"/><Relationship Id="rId4" Type="http://schemas.openxmlformats.org/officeDocument/2006/relationships/video" Target="../media/media1.wmv"/><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46.xml"/><Relationship Id="rId1" Type="http://schemas.openxmlformats.org/officeDocument/2006/relationships/tags" Target="../tags/tag4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tags" Target="../tags/tag47.xml"/></Relationships>
</file>

<file path=ppt/slides/_rels/slide7.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tags" Target="../tags/tag50.xml"/><Relationship Id="rId14" Type="http://schemas.openxmlformats.org/officeDocument/2006/relationships/slideLayout" Target="../slideLayouts/slideLayout8.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9.xml"/></Relationships>
</file>

<file path=ppt/slides/_rels/slide8.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4" Type="http://schemas.openxmlformats.org/officeDocument/2006/relationships/slideLayout" Target="../slideLayouts/slideLayout8.xml"/><Relationship Id="rId13" Type="http://schemas.openxmlformats.org/officeDocument/2006/relationships/tags" Target="../tags/tag7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tags" Target="../tags/tag61.xml"/></Relationships>
</file>

<file path=ppt/slides/_rels/slide9.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7" Type="http://schemas.openxmlformats.org/officeDocument/2006/relationships/slideLayout" Target="../slideLayouts/slideLayout8.xml"/><Relationship Id="rId36" Type="http://schemas.openxmlformats.org/officeDocument/2006/relationships/tags" Target="../tags/tag104.xml"/><Relationship Id="rId35" Type="http://schemas.openxmlformats.org/officeDocument/2006/relationships/tags" Target="../tags/tag103.xml"/><Relationship Id="rId34" Type="http://schemas.openxmlformats.org/officeDocument/2006/relationships/tags" Target="../tags/tag102.xml"/><Relationship Id="rId33" Type="http://schemas.openxmlformats.org/officeDocument/2006/relationships/tags" Target="../tags/tag101.xml"/><Relationship Id="rId32" Type="http://schemas.openxmlformats.org/officeDocument/2006/relationships/tags" Target="../tags/tag100.xml"/><Relationship Id="rId31" Type="http://schemas.openxmlformats.org/officeDocument/2006/relationships/tags" Target="../tags/tag99.xml"/><Relationship Id="rId30" Type="http://schemas.openxmlformats.org/officeDocument/2006/relationships/tags" Target="../tags/tag98.xml"/><Relationship Id="rId3" Type="http://schemas.openxmlformats.org/officeDocument/2006/relationships/tags" Target="../tags/tag76.xml"/><Relationship Id="rId29" Type="http://schemas.openxmlformats.org/officeDocument/2006/relationships/tags" Target="../tags/tag97.xml"/><Relationship Id="rId28" Type="http://schemas.openxmlformats.org/officeDocument/2006/relationships/tags" Target="../tags/tag96.xml"/><Relationship Id="rId27" Type="http://schemas.openxmlformats.org/officeDocument/2006/relationships/tags" Target="../tags/tag95.xml"/><Relationship Id="rId26" Type="http://schemas.openxmlformats.org/officeDocument/2006/relationships/tags" Target="../tags/tag94.xml"/><Relationship Id="rId25" Type="http://schemas.openxmlformats.org/officeDocument/2006/relationships/image" Target="../media/image13.png"/><Relationship Id="rId24" Type="http://schemas.openxmlformats.org/officeDocument/2006/relationships/tags" Target="../tags/tag93.xml"/><Relationship Id="rId23" Type="http://schemas.openxmlformats.org/officeDocument/2006/relationships/tags" Target="../tags/tag92.xml"/><Relationship Id="rId22" Type="http://schemas.openxmlformats.org/officeDocument/2006/relationships/image" Target="../media/image12.png"/><Relationship Id="rId21" Type="http://schemas.openxmlformats.org/officeDocument/2006/relationships/tags" Target="../tags/tag91.xml"/><Relationship Id="rId20" Type="http://schemas.openxmlformats.org/officeDocument/2006/relationships/image" Target="../media/image11.png"/><Relationship Id="rId2" Type="http://schemas.openxmlformats.org/officeDocument/2006/relationships/tags" Target="../tags/tag75.xml"/><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image" Target="../media/image10.jpeg"/><Relationship Id="rId16" Type="http://schemas.openxmlformats.org/officeDocument/2006/relationships/tags" Target="../tags/tag88.xml"/><Relationship Id="rId15" Type="http://schemas.openxmlformats.org/officeDocument/2006/relationships/image" Target="../media/image9.jpeg"/><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3"/>
          <p:cNvSpPr txBox="1"/>
          <p:nvPr>
            <p:custDataLst>
              <p:tags r:id="rId1"/>
            </p:custDataLst>
          </p:nvPr>
        </p:nvSpPr>
        <p:spPr>
          <a:xfrm>
            <a:off x="3491880" y="771550"/>
            <a:ext cx="3328761" cy="900319"/>
          </a:xfrm>
          <a:prstGeom prst="rect">
            <a:avLst/>
          </a:prstGeom>
        </p:spPr>
        <p:txBody>
          <a:bodyPr/>
          <a:lstStyle/>
          <a:p>
            <a:pPr marL="0" marR="0" lvl="0" indent="0" algn="l" defTabSz="514350" rtl="0" eaLnBrk="1" fontAlgn="auto" latinLnBrk="0" hangingPunct="1">
              <a:lnSpc>
                <a:spcPct val="100000"/>
              </a:lnSpc>
              <a:spcBef>
                <a:spcPct val="0"/>
              </a:spcBef>
              <a:spcAft>
                <a:spcPts val="0"/>
              </a:spcAft>
              <a:buClrTx/>
              <a:buSzTx/>
              <a:buFontTx/>
              <a:buNone/>
              <a:defRPr/>
            </a:pPr>
            <a:r>
              <a:rPr kumimoji="0" lang="zh-CN" altLang="en-US" sz="4400" b="1" i="0" u="none" strike="noStrike" kern="1200" cap="none" spc="300" normalizeH="0" baseline="0" noProof="0" dirty="0" smtClean="0">
                <a:ln>
                  <a:noFill/>
                </a:ln>
                <a:solidFill>
                  <a:srgbClr val="0707CD"/>
                </a:solidFill>
                <a:effectLst/>
                <a:uLnTx/>
                <a:uFillTx/>
                <a:latin typeface="黑体" panose="02010609060101010101" pitchFamily="49" charset="-122"/>
                <a:ea typeface="黑体" panose="02010609060101010101" pitchFamily="49" charset="-122"/>
                <a:cs typeface="+mj-cs"/>
              </a:rPr>
              <a:t>候课任务</a:t>
            </a:r>
            <a:endParaRPr kumimoji="0" lang="zh-CN" altLang="en-US" sz="4400" b="1" i="0" u="none" strike="noStrike" kern="1200" cap="none" spc="300" normalizeH="0" baseline="0" noProof="0" dirty="0">
              <a:ln>
                <a:noFill/>
              </a:ln>
              <a:solidFill>
                <a:srgbClr val="0707CD"/>
              </a:solidFill>
              <a:effectLst/>
              <a:uLnTx/>
              <a:uFillTx/>
              <a:latin typeface="黑体" panose="02010609060101010101" pitchFamily="49" charset="-122"/>
              <a:ea typeface="黑体" panose="02010609060101010101" pitchFamily="49" charset="-122"/>
              <a:cs typeface="+mj-cs"/>
            </a:endParaRPr>
          </a:p>
        </p:txBody>
      </p:sp>
      <p:sp>
        <p:nvSpPr>
          <p:cNvPr id="7" name="文本占位符 4"/>
          <p:cNvSpPr txBox="1"/>
          <p:nvPr>
            <p:custDataLst>
              <p:tags r:id="rId2"/>
            </p:custDataLst>
          </p:nvPr>
        </p:nvSpPr>
        <p:spPr>
          <a:xfrm>
            <a:off x="323528" y="1689773"/>
            <a:ext cx="8697791" cy="2732068"/>
          </a:xfrm>
          <a:prstGeom prst="rect">
            <a:avLst/>
          </a:prstGeom>
        </p:spPr>
        <p:txBody>
          <a:bodyPr>
            <a:noAutofit/>
          </a:bodyPr>
          <a:lstStyle/>
          <a:p>
            <a:pPr marL="0" marR="0" lvl="0" indent="0" algn="l" defTabSz="514350" rtl="0" eaLnBrk="1" fontAlgn="auto" latinLnBrk="0" hangingPunct="1">
              <a:lnSpc>
                <a:spcPct val="130000"/>
              </a:lnSpc>
              <a:spcBef>
                <a:spcPts val="0"/>
              </a:spcBef>
              <a:spcAft>
                <a:spcPts val="1000"/>
              </a:spcAft>
              <a:buClrTx/>
              <a:buSzTx/>
              <a:buFont typeface="Arial" panose="020B0604020202020204" pitchFamily="34" charset="0"/>
              <a:buNone/>
              <a:defRPr/>
            </a:pPr>
            <a:r>
              <a:rPr kumimoji="0" lang="zh-CN" altLang="en-US" sz="2800" b="1" i="0" u="none" strike="noStrike" kern="1200" cap="none" spc="150" normalizeH="0" baseline="0" noProof="0" dirty="0" smtClean="0">
                <a:ln>
                  <a:noFill/>
                </a:ln>
                <a:solidFill>
                  <a:schemeClr val="tx1">
                    <a:lumMod val="65000"/>
                    <a:lumOff val="35000"/>
                  </a:schemeClr>
                </a:solidFill>
                <a:effectLst/>
                <a:uLnTx/>
                <a:uFillTx/>
                <a:latin typeface="黑体" panose="02010609060101010101" pitchFamily="49" charset="-122"/>
                <a:ea typeface="黑体" panose="02010609060101010101" pitchFamily="49" charset="-122"/>
                <a:cs typeface="楷体" panose="02010609060101010101" pitchFamily="49" charset="-122"/>
              </a:rPr>
              <a:t>任务一：背诵第一课鸦片战争。</a:t>
            </a:r>
            <a:endParaRPr kumimoji="0" lang="zh-CN" altLang="en-US" sz="2800" b="1" i="0" u="none" strike="noStrike" kern="1200" cap="none" spc="150" normalizeH="0" baseline="0" noProof="0" dirty="0" smtClean="0">
              <a:ln>
                <a:noFill/>
              </a:ln>
              <a:solidFill>
                <a:schemeClr val="tx1">
                  <a:lumMod val="65000"/>
                  <a:lumOff val="35000"/>
                </a:schemeClr>
              </a:solidFill>
              <a:effectLst/>
              <a:uLnTx/>
              <a:uFillTx/>
              <a:latin typeface="黑体" panose="02010609060101010101" pitchFamily="49" charset="-122"/>
              <a:ea typeface="黑体" panose="02010609060101010101" pitchFamily="49" charset="-122"/>
              <a:cs typeface="楷体" panose="02010609060101010101" pitchFamily="49" charset="-122"/>
            </a:endParaRPr>
          </a:p>
          <a:p>
            <a:pPr marL="0" marR="0" lvl="0" indent="0" algn="l" defTabSz="514350" rtl="0" eaLnBrk="1" fontAlgn="auto" latinLnBrk="0" hangingPunct="1">
              <a:lnSpc>
                <a:spcPct val="130000"/>
              </a:lnSpc>
              <a:spcBef>
                <a:spcPts val="0"/>
              </a:spcBef>
              <a:spcAft>
                <a:spcPts val="1000"/>
              </a:spcAft>
              <a:buClrTx/>
              <a:buSzTx/>
              <a:buFont typeface="Arial" panose="020B0604020202020204" pitchFamily="34" charset="0"/>
              <a:buNone/>
              <a:defRPr/>
            </a:pPr>
            <a:r>
              <a:rPr kumimoji="0" lang="zh-CN" altLang="en-US" sz="2800" b="1" i="0" u="none" strike="noStrike" kern="1200" cap="none" spc="150" normalizeH="0" baseline="0" noProof="0" dirty="0" smtClean="0">
                <a:ln>
                  <a:noFill/>
                </a:ln>
                <a:solidFill>
                  <a:schemeClr val="tx1">
                    <a:lumMod val="65000"/>
                    <a:lumOff val="35000"/>
                  </a:schemeClr>
                </a:solidFill>
                <a:effectLst/>
                <a:uLnTx/>
                <a:uFillTx/>
                <a:latin typeface="黑体" panose="02010609060101010101" pitchFamily="49" charset="-122"/>
                <a:ea typeface="黑体" panose="02010609060101010101" pitchFamily="49" charset="-122"/>
                <a:cs typeface="楷体" panose="02010609060101010101" pitchFamily="49" charset="-122"/>
              </a:rPr>
              <a:t>虎门销烟意义？</a:t>
            </a:r>
            <a:r>
              <a:rPr kumimoji="0" lang="zh-CN" altLang="en-US" sz="2800" b="1" i="0" u="none" strike="noStrike" kern="1200" cap="none" spc="15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楷体" panose="02010609060101010101" pitchFamily="49" charset="-122"/>
              </a:rPr>
              <a:t>鸦片战争的原因？影响？</a:t>
            </a:r>
            <a:r>
              <a:rPr kumimoji="0" lang="zh-CN" altLang="en-US" sz="2800" b="1" i="0" u="none" strike="noStrike" kern="1200" cap="none" spc="150" normalizeH="0" baseline="0" noProof="0" dirty="0" smtClean="0">
                <a:ln>
                  <a:noFill/>
                </a:ln>
                <a:solidFill>
                  <a:schemeClr val="tx1">
                    <a:lumMod val="65000"/>
                    <a:lumOff val="35000"/>
                  </a:schemeClr>
                </a:solidFill>
                <a:effectLst/>
                <a:uLnTx/>
                <a:uFillTx/>
                <a:latin typeface="黑体" panose="02010609060101010101" pitchFamily="49" charset="-122"/>
                <a:ea typeface="黑体" panose="02010609060101010101" pitchFamily="49" charset="-122"/>
                <a:cs typeface="楷体" panose="02010609060101010101" pitchFamily="49" charset="-122"/>
              </a:rPr>
              <a:t>中国战败的根本原因？</a:t>
            </a:r>
            <a:r>
              <a:rPr kumimoji="0" lang="zh-CN" altLang="en-US" sz="2800" b="1" i="0" u="none" strike="noStrike" kern="1200" cap="none" spc="15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楷体" panose="02010609060101010101" pitchFamily="49" charset="-122"/>
                <a:sym typeface="+mn-ea"/>
              </a:rPr>
              <a:t>《南京条约》的内容？地位？</a:t>
            </a:r>
            <a:endParaRPr kumimoji="0" lang="zh-CN" altLang="en-US" sz="2800" b="1" i="0" u="none" strike="noStrike" kern="1200" cap="none" spc="15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楷体" panose="02010609060101010101" pitchFamily="49" charset="-122"/>
            </a:endParaRPr>
          </a:p>
          <a:p>
            <a:pPr marL="0" marR="0" lvl="0" indent="0" algn="l" defTabSz="514350" rtl="0" eaLnBrk="1" fontAlgn="auto" latinLnBrk="0" hangingPunct="1">
              <a:lnSpc>
                <a:spcPct val="130000"/>
              </a:lnSpc>
              <a:spcBef>
                <a:spcPts val="0"/>
              </a:spcBef>
              <a:spcAft>
                <a:spcPts val="1000"/>
              </a:spcAft>
              <a:buClrTx/>
              <a:buSzTx/>
              <a:buFont typeface="Arial" panose="020B0604020202020204" pitchFamily="34" charset="0"/>
              <a:buNone/>
              <a:defRPr/>
            </a:pPr>
            <a:r>
              <a:rPr kumimoji="0" lang="zh-CN" altLang="en-US" sz="2800" b="1" i="0" u="none" strike="noStrike" kern="1200" cap="none" spc="150" normalizeH="0" baseline="0" noProof="0" dirty="0" smtClean="0">
                <a:ln>
                  <a:noFill/>
                </a:ln>
                <a:solidFill>
                  <a:schemeClr val="tx1">
                    <a:lumMod val="65000"/>
                    <a:lumOff val="35000"/>
                  </a:schemeClr>
                </a:solidFill>
                <a:effectLst/>
                <a:uLnTx/>
                <a:uFillTx/>
                <a:latin typeface="黑体" panose="02010609060101010101" pitchFamily="49" charset="-122"/>
                <a:ea typeface="黑体" panose="02010609060101010101" pitchFamily="49" charset="-122"/>
                <a:cs typeface="楷体" panose="02010609060101010101" pitchFamily="49" charset="-122"/>
              </a:rPr>
              <a:t>任务二：课代表检查笔记和预习作业。</a:t>
            </a:r>
            <a:r>
              <a:rPr kumimoji="0" lang="en-US" altLang="zh-CN" sz="2800" b="1" i="0" u="none" strike="noStrike" kern="1200" cap="none" spc="150" normalizeH="0" baseline="0" noProof="0" dirty="0" smtClean="0">
                <a:ln>
                  <a:noFill/>
                </a:ln>
                <a:solidFill>
                  <a:schemeClr val="tx1">
                    <a:lumMod val="65000"/>
                    <a:lumOff val="35000"/>
                  </a:schemeClr>
                </a:solidFill>
                <a:effectLst/>
                <a:uLnTx/>
                <a:uFillTx/>
                <a:latin typeface="黑体" panose="02010609060101010101" pitchFamily="49" charset="-122"/>
                <a:ea typeface="黑体" panose="02010609060101010101" pitchFamily="49" charset="-122"/>
                <a:cs typeface="楷体" panose="02010609060101010101" pitchFamily="49" charset="-122"/>
              </a:rPr>
              <a:t> </a:t>
            </a:r>
            <a:endParaRPr kumimoji="0" lang="en-US" altLang="zh-CN" sz="2800" b="1" i="0" u="none" strike="noStrike" kern="1200" cap="none" spc="150" normalizeH="0" baseline="0" noProof="0" dirty="0">
              <a:ln>
                <a:noFill/>
              </a:ln>
              <a:solidFill>
                <a:schemeClr val="tx1">
                  <a:lumMod val="65000"/>
                  <a:lumOff val="35000"/>
                </a:schemeClr>
              </a:solidFill>
              <a:effectLst/>
              <a:uLnTx/>
              <a:uFillTx/>
              <a:latin typeface="黑体" panose="02010609060101010101" pitchFamily="49" charset="-122"/>
              <a:ea typeface="黑体" panose="02010609060101010101" pitchFamily="49" charset="-122"/>
              <a:cs typeface="楷体" panose="02010609060101010101" pitchFamily="49" charset="-122"/>
            </a:endParaRPr>
          </a:p>
        </p:txBody>
      </p:sp>
    </p:spTree>
    <p:custDataLst>
      <p:tags r:id="rId3"/>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4" name="组合 14"/>
          <p:cNvGrpSpPr/>
          <p:nvPr>
            <p:custDataLst>
              <p:tags r:id="rId2"/>
            </p:custDataLst>
          </p:nvPr>
        </p:nvGrpSpPr>
        <p:grpSpPr>
          <a:xfrm>
            <a:off x="323528" y="771550"/>
            <a:ext cx="4320480" cy="4032448"/>
            <a:chOff x="0" y="740007"/>
            <a:chExt cx="5971487" cy="6003695"/>
          </a:xfrm>
        </p:grpSpPr>
        <p:pic>
          <p:nvPicPr>
            <p:cNvPr id="5" name="图片 21" descr="英方描绘中国人在亚罗号上的粗暴行为.jpg"/>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bwMode="auto">
            <a:xfrm>
              <a:off x="2924807" y="889456"/>
              <a:ext cx="2998624" cy="240436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44" descr="00114320debb0c3f80f728.jpg"/>
            <p:cNvPicPr>
              <a:picLocks noChangeAspect="1" noChangeArrowheads="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bwMode="auto">
            <a:xfrm>
              <a:off x="225313" y="973310"/>
              <a:ext cx="2832962" cy="228784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2"/>
            <p:cNvSpPr txBox="1">
              <a:spLocks noChangeArrowheads="1"/>
            </p:cNvSpPr>
            <p:nvPr>
              <p:custDataLst>
                <p:tags r:id="rId7"/>
              </p:custDataLst>
            </p:nvPr>
          </p:nvSpPr>
          <p:spPr bwMode="auto">
            <a:xfrm>
              <a:off x="99525" y="3433147"/>
              <a:ext cx="5825413" cy="3215984"/>
            </a:xfrm>
            <a:prstGeom prst="rect">
              <a:avLst/>
            </a:prstGeom>
            <a:noFill/>
            <a:ln w="9525">
              <a:noFill/>
              <a:miter lim="800000"/>
            </a:ln>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txBody>
            <a:bodyPr wrap="square" lIns="69769" tIns="34884" rIns="69769" bIns="34884">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685800" rtl="0" eaLnBrk="0" hangingPunct="0">
                <a:lnSpc>
                  <a:spcPct val="110000"/>
                </a:lnSpc>
                <a:defRPr/>
              </a:pPr>
              <a:r>
                <a:rPr lang="zh-CN" altLang="en-US" sz="1600" dirty="0">
                  <a:latin typeface="黑体" panose="02010609060101010101" pitchFamily="49" charset="-122"/>
                  <a:ea typeface="黑体" panose="02010609060101010101" pitchFamily="49" charset="-122"/>
                  <a:cs typeface="Times New Roman" panose="02020603050405020304" pitchFamily="18" charset="0"/>
                </a:rPr>
                <a:t>   “</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亚罗</a:t>
              </a:r>
              <a:r>
                <a:rPr lang="zh-CN" altLang="en-US"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号是一艘中国走私船</a:t>
              </a:r>
              <a:r>
                <a:rPr lang="zh-CN" altLang="en-US"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曾在香港注册</a:t>
              </a:r>
              <a:r>
                <a:rPr lang="zh-CN" altLang="en-US"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但已经过期</a:t>
              </a:r>
              <a:r>
                <a:rPr lang="zh-CN" altLang="en-US"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1856年</a:t>
              </a:r>
              <a:r>
                <a:rPr lang="en-US" altLang="zh-CN" sz="1600" dirty="0">
                  <a:latin typeface="黑体" panose="02010609060101010101" pitchFamily="49" charset="-122"/>
                  <a:ea typeface="黑体" panose="02010609060101010101" pitchFamily="49" charset="-122"/>
                  <a:cs typeface="Times New Roman" panose="02020603050405020304" pitchFamily="18" charset="0"/>
                </a:rPr>
                <a:t>10月，广东水师在黄埔搜捕了船上的几名海盗和涉嫌船员。</a:t>
              </a:r>
              <a:r>
                <a:rPr lang="en-US" altLang="zh-CN" sz="1600" dirty="0" err="1">
                  <a:solidFill>
                    <a:srgbClr val="FF0000"/>
                  </a:solidFill>
                  <a:latin typeface="黑体" panose="02010609060101010101" pitchFamily="49" charset="-122"/>
                  <a:ea typeface="黑体" panose="02010609060101010101" pitchFamily="49" charset="-122"/>
                  <a:cs typeface="Times New Roman" panose="02020603050405020304" pitchFamily="18" charset="0"/>
                </a:rPr>
                <a:t>英国</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驻广州领事硬说</a:t>
              </a:r>
              <a:r>
                <a:rPr lang="zh-CN" altLang="en-US"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亚罗</a:t>
              </a:r>
              <a:r>
                <a:rPr lang="zh-CN" altLang="en-US"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号是英国船</a:t>
              </a:r>
              <a:r>
                <a:rPr lang="zh-CN" altLang="en-US"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要求中国方面释放被捕人员，并谎称中国士兵扯落</a:t>
              </a:r>
              <a:r>
                <a:rPr lang="zh-CN" altLang="en-US" sz="1600" dirty="0">
                  <a:latin typeface="黑体" panose="02010609060101010101" pitchFamily="49" charset="-122"/>
                  <a:ea typeface="黑体" panose="02010609060101010101" pitchFamily="49" charset="-122"/>
                  <a:cs typeface="Times New Roman" panose="02020603050405020304" pitchFamily="18" charset="0"/>
                </a:rPr>
                <a:t>英</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囯国旗，要求向英方赔礼道歉</a:t>
              </a:r>
              <a:r>
                <a:rPr lang="en-US" altLang="zh-CN"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两广总督叶名琛为避免事态扩大</a:t>
              </a:r>
              <a:r>
                <a:rPr lang="zh-CN" altLang="en-US"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同意释放被捕人</a:t>
              </a:r>
              <a:r>
                <a:rPr lang="zh-CN" altLang="en-US" sz="1600" dirty="0">
                  <a:latin typeface="黑体" panose="02010609060101010101" pitchFamily="49" charset="-122"/>
                  <a:ea typeface="黑体" panose="02010609060101010101" pitchFamily="49" charset="-122"/>
                  <a:cs typeface="Times New Roman" panose="02020603050405020304" pitchFamily="18" charset="0"/>
                </a:rPr>
                <a:t>员</a:t>
              </a:r>
              <a:r>
                <a:rPr lang="en-US" altLang="zh-CN"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但拒绝</a:t>
              </a:r>
              <a:r>
                <a:rPr lang="zh-CN" altLang="en-US" sz="1600" dirty="0">
                  <a:latin typeface="黑体" panose="02010609060101010101" pitchFamily="49" charset="-122"/>
                  <a:ea typeface="黑体" panose="02010609060101010101" pitchFamily="49" charset="-122"/>
                  <a:cs typeface="Times New Roman" panose="02020603050405020304" pitchFamily="18" charset="0"/>
                </a:rPr>
                <a:t>道歉</a:t>
              </a:r>
              <a:r>
                <a:rPr lang="en-US" altLang="zh-CN"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这就是所谓的</a:t>
              </a:r>
              <a:r>
                <a:rPr lang="zh-CN" altLang="en-US"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err="1">
                  <a:latin typeface="黑体" panose="02010609060101010101" pitchFamily="49" charset="-122"/>
                  <a:ea typeface="黑体" panose="02010609060101010101" pitchFamily="49" charset="-122"/>
                  <a:cs typeface="Times New Roman" panose="02020603050405020304" pitchFamily="18" charset="0"/>
                </a:rPr>
                <a:t>亚罗号事件</a:t>
              </a:r>
              <a:r>
                <a:rPr lang="zh-CN" altLang="en-US" sz="1600" dirty="0">
                  <a:latin typeface="黑体" panose="02010609060101010101" pitchFamily="49" charset="-122"/>
                  <a:ea typeface="黑体" panose="02010609060101010101" pitchFamily="49" charset="-122"/>
                  <a:cs typeface="Times New Roman" panose="02020603050405020304" pitchFamily="18" charset="0"/>
                </a:rPr>
                <a:t>”</a:t>
              </a:r>
              <a:r>
                <a:rPr lang="en-US" altLang="zh-CN" sz="16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16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9" name="矩形 8"/>
            <p:cNvSpPr/>
            <p:nvPr>
              <p:custDataLst>
                <p:tags r:id="rId8"/>
              </p:custDataLst>
            </p:nvPr>
          </p:nvSpPr>
          <p:spPr>
            <a:xfrm>
              <a:off x="0" y="740007"/>
              <a:ext cx="5971487" cy="6003695"/>
            </a:xfrm>
            <a:prstGeom prst="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15"/>
          <p:cNvGrpSpPr/>
          <p:nvPr>
            <p:custDataLst>
              <p:tags r:id="rId9"/>
            </p:custDataLst>
          </p:nvPr>
        </p:nvGrpSpPr>
        <p:grpSpPr>
          <a:xfrm>
            <a:off x="4668103" y="771550"/>
            <a:ext cx="4080361" cy="4032448"/>
            <a:chOff x="103697" y="885506"/>
            <a:chExt cx="5938680" cy="5753735"/>
          </a:xfrm>
        </p:grpSpPr>
        <p:pic>
          <p:nvPicPr>
            <p:cNvPr id="11" name="图片 20" descr="fNR.jpg"/>
            <p:cNvPicPr>
              <a:picLocks noChangeAspect="1" noChangeArrowheads="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bwMode="auto">
            <a:xfrm>
              <a:off x="158964" y="1000131"/>
              <a:ext cx="3043960" cy="242886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p:custDataLst>
                <p:tags r:id="rId12"/>
              </p:custDataLst>
            </p:nvPr>
          </p:nvPicPr>
          <p:blipFill>
            <a:blip r:embed="rId13" cstate="print"/>
            <a:stretch>
              <a:fillRect/>
            </a:stretch>
          </p:blipFill>
          <p:spPr>
            <a:xfrm>
              <a:off x="3017596" y="1003726"/>
              <a:ext cx="2965011" cy="2424525"/>
            </a:xfrm>
            <a:prstGeom prst="rect">
              <a:avLst/>
            </a:prstGeom>
          </p:spPr>
        </p:pic>
        <p:grpSp>
          <p:nvGrpSpPr>
            <p:cNvPr id="13" name="组合 18"/>
            <p:cNvGrpSpPr/>
            <p:nvPr>
              <p:custDataLst>
                <p:tags r:id="rId14"/>
              </p:custDataLst>
            </p:nvPr>
          </p:nvGrpSpPr>
          <p:grpSpPr>
            <a:xfrm>
              <a:off x="103697" y="885506"/>
              <a:ext cx="5938680" cy="5753735"/>
              <a:chOff x="0" y="740007"/>
              <a:chExt cx="6014091" cy="6003695"/>
            </a:xfrm>
          </p:grpSpPr>
          <p:sp>
            <p:nvSpPr>
              <p:cNvPr id="14" name="矩形 13"/>
              <p:cNvSpPr/>
              <p:nvPr>
                <p:custDataLst>
                  <p:tags r:id="rId15"/>
                </p:custDataLst>
              </p:nvPr>
            </p:nvSpPr>
            <p:spPr>
              <a:xfrm>
                <a:off x="1164851" y="822495"/>
                <a:ext cx="4324653" cy="547620"/>
              </a:xfrm>
              <a:prstGeom prst="rect">
                <a:avLst/>
              </a:prstGeom>
              <a:solidFill>
                <a:schemeClr val="accent4">
                  <a:lumMod val="75000"/>
                </a:schemeClr>
              </a:solidFill>
            </p:spPr>
            <p:txBody>
              <a:bodyPr wrap="none" lIns="69769" tIns="34884" rIns="69769" bIns="34884">
                <a:spAutoFit/>
              </a:bodyPr>
              <a:lstStyle/>
              <a:p>
                <a:pPr algn="ctr" defTabSz="685800" eaLnBrk="0" hangingPunct="0"/>
                <a:r>
                  <a:rPr lang="zh-CN" altLang="en-US" sz="2100" b="1" noProof="1">
                    <a:solidFill>
                      <a:schemeClr val="bg1"/>
                    </a:solidFill>
                    <a:latin typeface="黑体" panose="02010609060101010101" pitchFamily="49" charset="-122"/>
                    <a:ea typeface="黑体" panose="02010609060101010101" pitchFamily="49" charset="-122"/>
                  </a:rPr>
                  <a:t>（法国）“马神甫事件”</a:t>
                </a:r>
                <a:endParaRPr lang="zh-CN" altLang="en-US" sz="2100" b="1" noProof="1">
                  <a:solidFill>
                    <a:schemeClr val="bg1"/>
                  </a:solidFill>
                  <a:latin typeface="黑体" panose="02010609060101010101" pitchFamily="49" charset="-122"/>
                  <a:ea typeface="黑体" panose="02010609060101010101" pitchFamily="49" charset="-122"/>
                </a:endParaRPr>
              </a:p>
            </p:txBody>
          </p:sp>
          <p:sp>
            <p:nvSpPr>
              <p:cNvPr id="15" name="文本框 2"/>
              <p:cNvSpPr txBox="1">
                <a:spLocks noChangeArrowheads="1"/>
              </p:cNvSpPr>
              <p:nvPr>
                <p:custDataLst>
                  <p:tags r:id="rId16"/>
                </p:custDataLst>
              </p:nvPr>
            </p:nvSpPr>
            <p:spPr bwMode="auto">
              <a:xfrm>
                <a:off x="205509" y="3433147"/>
                <a:ext cx="5702449" cy="3066484"/>
              </a:xfrm>
              <a:prstGeom prst="rect">
                <a:avLst/>
              </a:prstGeom>
              <a:noFill/>
              <a:ln w="9525">
                <a:noFill/>
                <a:miter lim="800000"/>
              </a:ln>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txBody>
              <a:bodyPr wrap="square" lIns="69769" tIns="34884" rIns="69769" bIns="34884">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685800" rtl="0" eaLnBrk="0" hangingPunct="0">
                  <a:lnSpc>
                    <a:spcPct val="110000"/>
                  </a:lnSpc>
                  <a:defRPr/>
                </a:pPr>
                <a:r>
                  <a:rPr lang="zh-CN" altLang="en-US" sz="1600" dirty="0">
                    <a:latin typeface="黑体" panose="02010609060101010101" pitchFamily="49" charset="-122"/>
                    <a:ea typeface="黑体" panose="02010609060101010101" pitchFamily="49" charset="-122"/>
                    <a:cs typeface="Times New Roman" panose="02020603050405020304" pitchFamily="18" charset="0"/>
                  </a:rPr>
                  <a:t>    马神甫事件又称“西林教案”。</a:t>
                </a:r>
                <a:r>
                  <a:rPr lang="en-US" altLang="zh-CN" sz="1600" dirty="0">
                    <a:latin typeface="黑体" panose="02010609060101010101" pitchFamily="49" charset="-122"/>
                    <a:ea typeface="黑体" panose="02010609060101010101" pitchFamily="49" charset="-122"/>
                    <a:cs typeface="Times New Roman" panose="02020603050405020304" pitchFamily="18" charset="0"/>
                  </a:rPr>
                  <a:t>1853</a:t>
                </a:r>
                <a:r>
                  <a:rPr lang="zh-CN" altLang="en-US" sz="1600" dirty="0">
                    <a:latin typeface="黑体" panose="02010609060101010101" pitchFamily="49" charset="-122"/>
                    <a:ea typeface="黑体" panose="02010609060101010101" pitchFamily="49" charset="-122"/>
                    <a:cs typeface="Times New Roman" panose="02020603050405020304" pitchFamily="18" charset="0"/>
                  </a:rPr>
                  <a:t>年，</a:t>
                </a:r>
                <a:r>
                  <a:rPr lang="zh-CN" altLang="en-US" sz="16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法国</a:t>
                </a:r>
                <a:r>
                  <a:rPr lang="zh-CN" altLang="en-US" sz="1600" dirty="0">
                    <a:latin typeface="黑体" panose="02010609060101010101" pitchFamily="49" charset="-122"/>
                    <a:ea typeface="黑体" panose="02010609060101010101" pitchFamily="49" charset="-122"/>
                    <a:cs typeface="Times New Roman" panose="02020603050405020304" pitchFamily="18" charset="0"/>
                  </a:rPr>
                  <a:t>天主教神甫马赖非法潜入我国广西西林县，披着宗教外衣，为非作歹，进行侵略活动。</a:t>
                </a:r>
                <a:r>
                  <a:rPr lang="en-US" altLang="zh-CN" sz="16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1856</a:t>
                </a:r>
                <a:r>
                  <a:rPr lang="zh-CN" altLang="en-US" sz="16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年</a:t>
                </a:r>
                <a:r>
                  <a:rPr lang="zh-CN" altLang="en-US" sz="1600" dirty="0">
                    <a:latin typeface="黑体" panose="02010609060101010101" pitchFamily="49" charset="-122"/>
                    <a:ea typeface="黑体" panose="02010609060101010101" pitchFamily="49" charset="-122"/>
                    <a:cs typeface="Times New Roman" panose="02020603050405020304" pitchFamily="18" charset="0"/>
                  </a:rPr>
                  <a:t>，西林知县张鸣凤根据村民控呈，调查据实后，将马赖及不法教徒共</a:t>
                </a:r>
                <a:r>
                  <a:rPr lang="en-US" altLang="zh-CN" sz="1600" dirty="0">
                    <a:latin typeface="黑体" panose="02010609060101010101" pitchFamily="49" charset="-122"/>
                    <a:ea typeface="黑体" panose="02010609060101010101" pitchFamily="49" charset="-122"/>
                    <a:cs typeface="Times New Roman" panose="02020603050405020304" pitchFamily="18" charset="0"/>
                  </a:rPr>
                  <a:t>26</a:t>
                </a:r>
                <a:r>
                  <a:rPr lang="zh-CN" altLang="en-US" sz="1600" dirty="0">
                    <a:latin typeface="黑体" panose="02010609060101010101" pitchFamily="49" charset="-122"/>
                    <a:ea typeface="黑体" panose="02010609060101010101" pitchFamily="49" charset="-122"/>
                    <a:cs typeface="Times New Roman" panose="02020603050405020304" pitchFamily="18" charset="0"/>
                  </a:rPr>
                  <a:t>人逮捕归案，依法判处马赖及不法教徒</a:t>
                </a:r>
                <a:r>
                  <a:rPr lang="en-US" altLang="zh-CN" sz="1600" dirty="0">
                    <a:latin typeface="黑体" panose="02010609060101010101" pitchFamily="49" charset="-122"/>
                    <a:ea typeface="黑体" panose="02010609060101010101" pitchFamily="49" charset="-122"/>
                    <a:cs typeface="Times New Roman" panose="02020603050405020304" pitchFamily="18" charset="0"/>
                  </a:rPr>
                  <a:t>2</a:t>
                </a:r>
                <a:r>
                  <a:rPr lang="zh-CN" altLang="en-US" sz="1600" dirty="0">
                    <a:latin typeface="黑体" panose="02010609060101010101" pitchFamily="49" charset="-122"/>
                    <a:ea typeface="黑体" panose="02010609060101010101" pitchFamily="49" charset="-122"/>
                    <a:cs typeface="Times New Roman" panose="02020603050405020304" pitchFamily="18" charset="0"/>
                  </a:rPr>
                  <a:t>人死刑，其余分别论罪处罚。法国政府，借口挑起侵华战争。</a:t>
                </a:r>
                <a:endParaRPr lang="zh-CN" altLang="en-US" sz="16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6" name="矩形 15"/>
              <p:cNvSpPr/>
              <p:nvPr>
                <p:custDataLst>
                  <p:tags r:id="rId17"/>
                </p:custDataLst>
              </p:nvPr>
            </p:nvSpPr>
            <p:spPr>
              <a:xfrm>
                <a:off x="0" y="740007"/>
                <a:ext cx="6014091" cy="600369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custDataLst>
              <p:tags r:id="rId18"/>
            </p:custDataLst>
          </p:nvPr>
        </p:nvSpPr>
        <p:spPr>
          <a:xfrm>
            <a:off x="793528" y="827596"/>
            <a:ext cx="3085658" cy="376002"/>
          </a:xfrm>
          <a:prstGeom prst="rect">
            <a:avLst/>
          </a:prstGeom>
          <a:solidFill>
            <a:schemeClr val="accent4">
              <a:lumMod val="75000"/>
            </a:schemeClr>
          </a:solidFill>
        </p:spPr>
        <p:txBody>
          <a:bodyPr wrap="none" lIns="52327" tIns="26163" rIns="52327" bIns="26163">
            <a:spAutoFit/>
          </a:bodyPr>
          <a:lstStyle/>
          <a:p>
            <a:pPr algn="ctr" defTabSz="685800" eaLnBrk="0" hangingPunct="0"/>
            <a:r>
              <a:rPr lang="zh-CN" altLang="en-US" sz="2100" b="1" noProof="1">
                <a:solidFill>
                  <a:schemeClr val="bg1"/>
                </a:solidFill>
                <a:latin typeface="黑体" panose="02010609060101010101" pitchFamily="49" charset="-122"/>
                <a:ea typeface="黑体" panose="02010609060101010101" pitchFamily="49" charset="-122"/>
              </a:rPr>
              <a:t>（英国）“亚罗号事件”</a:t>
            </a:r>
            <a:endParaRPr lang="zh-CN" altLang="en-US" sz="2100" b="1" noProof="1">
              <a:solidFill>
                <a:schemeClr val="bg1"/>
              </a:solidFill>
              <a:latin typeface="黑体" panose="02010609060101010101" pitchFamily="49" charset="-122"/>
              <a:ea typeface="黑体" panose="02010609060101010101" pitchFamily="49" charset="-122"/>
            </a:endParaRPr>
          </a:p>
        </p:txBody>
      </p:sp>
    </p:spTree>
    <p:custDataLst>
      <p:tags r:id="rId19"/>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custDataLst>
              <p:tags r:id="rId1"/>
            </p:custDataLst>
          </p:nvPr>
        </p:nvGraphicFramePr>
        <p:xfrm>
          <a:off x="323528" y="771550"/>
          <a:ext cx="8437286" cy="1306457"/>
        </p:xfrm>
        <a:graphic>
          <a:graphicData uri="http://schemas.openxmlformats.org/drawingml/2006/table">
            <a:tbl>
              <a:tblPr firstCol="1" bandRow="1">
                <a:tableStyleId>{2A488322-F2BA-4B5B-9748-0D474271808F}</a:tableStyleId>
              </a:tblPr>
              <a:tblGrid>
                <a:gridCol w="2169660"/>
                <a:gridCol w="6267626"/>
              </a:tblGrid>
              <a:tr h="720080">
                <a:tc>
                  <a:txBody>
                    <a:bodyPr/>
                    <a:lstStyle/>
                    <a:p>
                      <a:pPr algn="ctr">
                        <a:buNone/>
                      </a:pPr>
                      <a:r>
                        <a:rPr lang="en-US" altLang="zh-CN" sz="2400" u="none" dirty="0" smtClean="0"/>
                        <a:t>1</a:t>
                      </a:r>
                      <a:r>
                        <a:rPr lang="zh-CN" altLang="en-US" sz="2400" u="none" dirty="0" smtClean="0"/>
                        <a:t>、</a:t>
                      </a:r>
                      <a:r>
                        <a:rPr lang="zh-CN" altLang="en-US" sz="2400" u="sng" dirty="0" smtClean="0"/>
                        <a:t>根本原因</a:t>
                      </a:r>
                      <a:r>
                        <a:rPr lang="en-US" altLang="zh-CN" sz="2400" u="sng" dirty="0" smtClean="0"/>
                        <a:t>:</a:t>
                      </a:r>
                      <a:endParaRPr lang="zh-CN" altLang="en-US" sz="2400" u="sng" dirty="0"/>
                    </a:p>
                  </a:txBody>
                  <a:tcPr marL="68580" marR="68580" marT="34290" marB="34290" anchor="ctr">
                    <a:lnL w="12700">
                      <a:solidFill>
                        <a:schemeClr val="tx1"/>
                      </a:solidFill>
                      <a:prstDash val="solid"/>
                    </a:lnL>
                    <a:lnR w="12700">
                      <a:solidFill>
                        <a:schemeClr val="tx1"/>
                      </a:solidFill>
                      <a:prstDash val="solid"/>
                    </a:lnR>
                    <a:lnT w="12700" cmpd="sng">
                      <a:solidFill>
                        <a:schemeClr val="tx1"/>
                      </a:solidFill>
                      <a:prstDash val="solid"/>
                    </a:lnT>
                    <a:lnB w="12700">
                      <a:solidFill>
                        <a:schemeClr val="tx1"/>
                      </a:solidFill>
                      <a:prstDash val="solid"/>
                    </a:lnB>
                  </a:tcPr>
                </a:tc>
                <a:tc>
                  <a:txBody>
                    <a:bodyPr/>
                    <a:lstStyle/>
                    <a:p>
                      <a:pPr algn="ctr">
                        <a:buNone/>
                      </a:pPr>
                      <a:endParaRPr lang="zh-CN" altLang="en-US" sz="2400"/>
                    </a:p>
                  </a:txBody>
                  <a:tcPr marL="68580" marR="68580" marT="34290" marB="34290" anchor="ctr">
                    <a:lnL w="12700">
                      <a:solidFill>
                        <a:schemeClr val="tx1"/>
                      </a:solidFill>
                      <a:prstDash val="solid"/>
                    </a:lnL>
                    <a:lnR w="12700">
                      <a:solidFill>
                        <a:schemeClr val="tx1"/>
                      </a:solidFill>
                      <a:prstDash val="solid"/>
                    </a:lnR>
                    <a:lnT w="12700" cmpd="sng">
                      <a:solidFill>
                        <a:schemeClr val="tx1"/>
                      </a:solidFill>
                      <a:prstDash val="solid"/>
                    </a:lnT>
                    <a:lnB w="12700">
                      <a:solidFill>
                        <a:schemeClr val="tx1"/>
                      </a:solidFill>
                      <a:prstDash val="solid"/>
                    </a:lnB>
                  </a:tcPr>
                </a:tc>
              </a:tr>
              <a:tr h="586377">
                <a:tc>
                  <a:txBody>
                    <a:bodyPr/>
                    <a:lstStyle/>
                    <a:p>
                      <a:pPr algn="ctr">
                        <a:buNone/>
                      </a:pPr>
                      <a:r>
                        <a:rPr lang="en-US" altLang="zh-CN" sz="2400" dirty="0" smtClean="0"/>
                        <a:t>2</a:t>
                      </a:r>
                      <a:r>
                        <a:rPr lang="zh-CN" altLang="en-US" sz="2400" dirty="0" smtClean="0"/>
                        <a:t>、</a:t>
                      </a:r>
                      <a:r>
                        <a:rPr lang="zh-CN" altLang="en-US" sz="2400" u="sng" dirty="0" smtClean="0"/>
                        <a:t>直接原因</a:t>
                      </a:r>
                      <a:r>
                        <a:rPr lang="en-US" altLang="zh-CN" sz="2400" u="sng" dirty="0" smtClean="0"/>
                        <a:t>:</a:t>
                      </a:r>
                      <a:endParaRPr lang="zh-CN" altLang="en-US" sz="2400" dirty="0"/>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None/>
                      </a:pPr>
                      <a:endParaRPr lang="zh-CN" altLang="en-US" sz="2400" dirty="0"/>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r>
            </a:tbl>
          </a:graphicData>
        </a:graphic>
      </p:graphicFrame>
      <p:sp>
        <p:nvSpPr>
          <p:cNvPr id="7" name="矩形 6"/>
          <p:cNvSpPr/>
          <p:nvPr>
            <p:custDataLst>
              <p:tags r:id="rId2"/>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sp>
        <p:nvSpPr>
          <p:cNvPr id="3" name="矩形 2"/>
          <p:cNvSpPr/>
          <p:nvPr>
            <p:custDataLst>
              <p:tags r:id="rId3"/>
            </p:custDataLst>
          </p:nvPr>
        </p:nvSpPr>
        <p:spPr>
          <a:xfrm>
            <a:off x="2464865" y="123478"/>
            <a:ext cx="4608797" cy="42052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l"/>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一、第</a:t>
            </a:r>
            <a:r>
              <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二次鸦片战争爆发的</a:t>
            </a:r>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原因</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endParaRPr>
          </a:p>
        </p:txBody>
      </p:sp>
      <p:sp>
        <p:nvSpPr>
          <p:cNvPr id="4" name="文本框 7"/>
          <p:cNvSpPr txBox="1"/>
          <p:nvPr>
            <p:custDataLst>
              <p:tags r:id="rId4"/>
            </p:custDataLst>
          </p:nvPr>
        </p:nvSpPr>
        <p:spPr>
          <a:xfrm>
            <a:off x="2480154" y="776049"/>
            <a:ext cx="6407063" cy="715581"/>
          </a:xfrm>
          <a:prstGeom prst="rect">
            <a:avLst/>
          </a:prstGeom>
          <a:noFill/>
        </p:spPr>
        <p:txBody>
          <a:bodyPr wrap="square" lIns="68580" tIns="34290" rIns="68580" bIns="34290" rtlCol="0" anchor="t">
            <a:spAutoFit/>
          </a:bodyPr>
          <a:lstStyle/>
          <a:p>
            <a:pPr algn="l">
              <a:buNone/>
            </a:pPr>
            <a:r>
              <a:rPr lang="zh-CN" altLang="en-US" sz="2100" b="1" dirty="0">
                <a:latin typeface="黑体" panose="02010609060101010101" pitchFamily="49" charset="-122"/>
                <a:ea typeface="黑体" panose="02010609060101010101" pitchFamily="49" charset="-122"/>
                <a:sym typeface="+mn-ea"/>
              </a:rPr>
              <a:t>西方列强</a:t>
            </a:r>
            <a:r>
              <a:rPr lang="zh-CN" altLang="en-US" sz="2100" b="1" dirty="0">
                <a:solidFill>
                  <a:srgbClr val="FF0000"/>
                </a:solidFill>
                <a:latin typeface="黑体" panose="02010609060101010101" pitchFamily="49" charset="-122"/>
                <a:ea typeface="黑体" panose="02010609060101010101" pitchFamily="49" charset="-122"/>
                <a:sym typeface="+mn-ea"/>
              </a:rPr>
              <a:t>不满足</a:t>
            </a:r>
            <a:r>
              <a:rPr lang="zh-CN" altLang="en-US" sz="2100" b="1" dirty="0">
                <a:latin typeface="黑体" panose="02010609060101010101" pitchFamily="49" charset="-122"/>
                <a:ea typeface="黑体" panose="02010609060101010101" pitchFamily="49" charset="-122"/>
                <a:sym typeface="+mn-ea"/>
              </a:rPr>
              <a:t>既得利益，企图</a:t>
            </a:r>
            <a:r>
              <a:rPr lang="zh-CN" altLang="en-US" sz="2100" b="1" dirty="0">
                <a:solidFill>
                  <a:srgbClr val="FF0000"/>
                </a:solidFill>
                <a:latin typeface="黑体" panose="02010609060101010101" pitchFamily="49" charset="-122"/>
                <a:ea typeface="黑体" panose="02010609060101010101" pitchFamily="49" charset="-122"/>
                <a:sym typeface="+mn-ea"/>
              </a:rPr>
              <a:t>进一步</a:t>
            </a:r>
            <a:r>
              <a:rPr lang="zh-CN" altLang="en-US" sz="2100" b="1" dirty="0">
                <a:latin typeface="黑体" panose="02010609060101010101" pitchFamily="49" charset="-122"/>
                <a:ea typeface="黑体" panose="02010609060101010101" pitchFamily="49" charset="-122"/>
                <a:sym typeface="+mn-ea"/>
              </a:rPr>
              <a:t>打开中国市场，扩大侵略权益。</a:t>
            </a:r>
            <a:endParaRPr lang="zh-CN" altLang="en-US" sz="2100" b="1" dirty="0">
              <a:latin typeface="黑体" panose="02010609060101010101" pitchFamily="49" charset="-122"/>
              <a:ea typeface="黑体" panose="02010609060101010101" pitchFamily="49" charset="-122"/>
              <a:sym typeface="+mn-ea"/>
            </a:endParaRPr>
          </a:p>
        </p:txBody>
      </p:sp>
      <p:sp>
        <p:nvSpPr>
          <p:cNvPr id="5" name="文本框 12"/>
          <p:cNvSpPr txBox="1"/>
          <p:nvPr>
            <p:custDataLst>
              <p:tags r:id="rId5"/>
            </p:custDataLst>
          </p:nvPr>
        </p:nvSpPr>
        <p:spPr>
          <a:xfrm>
            <a:off x="2709046" y="1604208"/>
            <a:ext cx="3118482" cy="392415"/>
          </a:xfrm>
          <a:prstGeom prst="rect">
            <a:avLst/>
          </a:prstGeom>
          <a:noFill/>
        </p:spPr>
        <p:txBody>
          <a:bodyPr wrap="none" lIns="68580" tIns="34290" rIns="68580" bIns="34290" rtlCol="0" anchor="t">
            <a:spAutoFit/>
          </a:bodyPr>
          <a:lstStyle/>
          <a:p>
            <a:pPr algn="ctr">
              <a:buNone/>
            </a:pPr>
            <a:r>
              <a:rPr lang="zh-CN" altLang="en-US" sz="2100" b="1" dirty="0">
                <a:latin typeface="黑体" panose="02010609060101010101" pitchFamily="49" charset="-122"/>
                <a:ea typeface="黑体" panose="02010609060101010101" pitchFamily="49" charset="-122"/>
                <a:sym typeface="+mn-ea"/>
              </a:rPr>
              <a:t>亚罗号事件、马神甫事件</a:t>
            </a:r>
            <a:endParaRPr lang="zh-CN" altLang="en-US" sz="2100" b="1" dirty="0">
              <a:latin typeface="黑体" panose="02010609060101010101" pitchFamily="49" charset="-122"/>
              <a:ea typeface="黑体" panose="02010609060101010101" pitchFamily="49" charset="-122"/>
              <a:sym typeface="+mn-ea"/>
            </a:endParaRPr>
          </a:p>
        </p:txBody>
      </p:sp>
      <p:sp>
        <p:nvSpPr>
          <p:cNvPr id="6" name="Text Box 2"/>
          <p:cNvSpPr txBox="1">
            <a:spLocks noChangeArrowheads="1"/>
          </p:cNvSpPr>
          <p:nvPr>
            <p:custDataLst>
              <p:tags r:id="rId6"/>
            </p:custDataLst>
          </p:nvPr>
        </p:nvSpPr>
        <p:spPr bwMode="auto">
          <a:xfrm>
            <a:off x="3908120" y="3043254"/>
            <a:ext cx="4912352" cy="1232645"/>
          </a:xfrm>
          <a:prstGeom prst="rect">
            <a:avLst/>
          </a:prstGeom>
          <a:noFill/>
          <a:ln w="22225" cmpd="sng">
            <a:solidFill>
              <a:srgbClr val="C00000"/>
            </a:solidFill>
            <a:prstDash val="sysDash"/>
            <a:miter lim="800000"/>
          </a:ln>
        </p:spPr>
        <p:txBody>
          <a:bodyPr wrap="square" lIns="68580" tIns="34290" rIns="68580" bIns="34290">
            <a:spAutoFit/>
          </a:bodyPr>
          <a:lstStyle/>
          <a:p>
            <a:pPr algn="just">
              <a:lnSpc>
                <a:spcPct val="120000"/>
              </a:lnSpc>
              <a:spcBef>
                <a:spcPct val="100000"/>
              </a:spcBef>
            </a:pPr>
            <a:r>
              <a:rPr lang="en-US" altLang="zh-CN" sz="1100" dirty="0">
                <a:latin typeface="黑体" panose="02010609060101010101" pitchFamily="49" charset="-122"/>
                <a:ea typeface="黑体" panose="02010609060101010101" pitchFamily="49" charset="-122"/>
                <a:cs typeface="楷体" panose="02010609060101010101" pitchFamily="49" charset="-122"/>
              </a:rPr>
              <a:t>      </a:t>
            </a:r>
            <a:r>
              <a:rPr lang="en-US" altLang="zh-CN" sz="1100" dirty="0" smtClean="0">
                <a:latin typeface="黑体" panose="02010609060101010101" pitchFamily="49" charset="-122"/>
                <a:ea typeface="黑体" panose="02010609060101010101" pitchFamily="49" charset="-122"/>
                <a:cs typeface="楷体" panose="02010609060101010101" pitchFamily="49" charset="-122"/>
              </a:rPr>
              <a:t>  </a:t>
            </a:r>
            <a:r>
              <a:rPr lang="zh-CN" altLang="en-US" sz="2100" b="1" dirty="0" smtClean="0">
                <a:latin typeface="黑体" panose="02010609060101010101" pitchFamily="49" charset="-122"/>
                <a:ea typeface="黑体" panose="02010609060101010101" pitchFamily="49" charset="-122"/>
                <a:cs typeface="楷体" panose="02010609060101010101" pitchFamily="49" charset="-122"/>
              </a:rPr>
              <a:t>鸦片战争</a:t>
            </a:r>
            <a:r>
              <a:rPr lang="zh-CN" altLang="en-US" sz="2100" b="1" dirty="0">
                <a:latin typeface="黑体" panose="02010609060101010101" pitchFamily="49" charset="-122"/>
                <a:ea typeface="黑体" panose="02010609060101010101" pitchFamily="49" charset="-122"/>
                <a:cs typeface="楷体" panose="02010609060101010101" pitchFamily="49" charset="-122"/>
              </a:rPr>
              <a:t>是以禁止鸦片贸易的虎门销烟为导火线，第二次鸦片战争似乎与鸦片无关，为何被称为第二次鸦片战争？</a:t>
            </a:r>
            <a:endParaRPr lang="zh-CN" altLang="en-US" sz="2100" b="1" dirty="0">
              <a:latin typeface="黑体" panose="02010609060101010101" pitchFamily="49" charset="-122"/>
              <a:ea typeface="黑体" panose="02010609060101010101" pitchFamily="49" charset="-122"/>
              <a:cs typeface="楷体" panose="02010609060101010101" pitchFamily="49" charset="-122"/>
            </a:endParaRPr>
          </a:p>
        </p:txBody>
      </p:sp>
      <p:sp>
        <p:nvSpPr>
          <p:cNvPr id="8" name="Rectangle 2"/>
          <p:cNvSpPr>
            <a:spLocks noGrp="1"/>
          </p:cNvSpPr>
          <p:nvPr>
            <p:custDataLst>
              <p:tags r:id="rId7"/>
            </p:custDataLst>
          </p:nvPr>
        </p:nvSpPr>
        <p:spPr>
          <a:xfrm>
            <a:off x="5935554" y="2609837"/>
            <a:ext cx="1138108" cy="397098"/>
          </a:xfrm>
          <a:prstGeom prst="rect">
            <a:avLst/>
          </a:prstGeom>
          <a:solidFill>
            <a:schemeClr val="accent2"/>
          </a:solidFill>
        </p:spPr>
        <p:txBody>
          <a:bodyPr vert="horz" wrap="square" lIns="68580" tIns="34290" rIns="68580" bIns="34290" rtlCol="0" anchor="ctr" anchorCtr="0"/>
          <a:lstStyle>
            <a:lvl1pPr algn="l" defTabSz="914400" rtl="0" eaLnBrk="1" latinLnBrk="0" hangingPunct="1">
              <a:lnSpc>
                <a:spcPct val="90000"/>
              </a:lnSpc>
              <a:spcBef>
                <a:spcPct val="0"/>
              </a:spcBef>
              <a:defRPr sz="4400" kern="1200">
                <a:solidFill>
                  <a:schemeClr val="tx1"/>
                </a:solidFill>
                <a:latin typeface="+mj-lt"/>
                <a:ea typeface="+mj-ea"/>
                <a:cs typeface="+mj-cs"/>
              </a:defRPr>
            </a:lvl1pPr>
          </a:lstStyle>
          <a:p>
            <a:pPr algn="l">
              <a:lnSpc>
                <a:spcPct val="100000"/>
              </a:lnSpc>
            </a:pPr>
            <a:r>
              <a:rPr lang="zh-CN" altLang="en-US" sz="1800" b="1" dirty="0">
                <a:solidFill>
                  <a:schemeClr val="bg1"/>
                </a:solidFill>
                <a:latin typeface="黑体" panose="02010609060101010101" pitchFamily="49" charset="-122"/>
                <a:ea typeface="黑体" panose="02010609060101010101" pitchFamily="49" charset="-122"/>
              </a:rPr>
              <a:t>问题思考</a:t>
            </a:r>
            <a:endParaRPr lang="zh-CN" altLang="en-US" sz="1800" b="1" dirty="0">
              <a:solidFill>
                <a:schemeClr val="bg1"/>
              </a:solidFill>
              <a:latin typeface="黑体" panose="02010609060101010101" pitchFamily="49" charset="-122"/>
              <a:ea typeface="黑体" panose="02010609060101010101" pitchFamily="49" charset="-122"/>
            </a:endParaRPr>
          </a:p>
        </p:txBody>
      </p:sp>
      <p:sp>
        <p:nvSpPr>
          <p:cNvPr id="9" name="Text Box 4"/>
          <p:cNvSpPr txBox="1">
            <a:spLocks noChangeArrowheads="1"/>
          </p:cNvSpPr>
          <p:nvPr>
            <p:custDataLst>
              <p:tags r:id="rId8"/>
            </p:custDataLst>
          </p:nvPr>
        </p:nvSpPr>
        <p:spPr bwMode="auto">
          <a:xfrm>
            <a:off x="35496" y="4354964"/>
            <a:ext cx="8741973" cy="377026"/>
          </a:xfrm>
          <a:prstGeom prst="rect">
            <a:avLst/>
          </a:prstGeom>
          <a:noFill/>
          <a:ln w="9525">
            <a:noFill/>
            <a:miter lim="800000"/>
          </a:ln>
        </p:spPr>
        <p:txBody>
          <a:bodyPr wrap="square" lIns="68580" tIns="34290" rIns="68580" bIns="34290">
            <a:spAutoFit/>
          </a:bodyPr>
          <a:lstStyle/>
          <a:p>
            <a:pPr indent="342900" fontAlgn="auto">
              <a:spcBef>
                <a:spcPts val="0"/>
              </a:spcBef>
            </a:pPr>
            <a:r>
              <a:rPr lang="zh-CN" altLang="en-US" sz="2000" b="1" dirty="0">
                <a:solidFill>
                  <a:srgbClr val="7030A0"/>
                </a:solidFill>
                <a:latin typeface="黑体" panose="02010609060101010101" pitchFamily="49" charset="-122"/>
                <a:ea typeface="黑体" panose="02010609060101010101" pitchFamily="49" charset="-122"/>
              </a:rPr>
              <a:t>因为两次战争的目的一样，第二次鸦片战争是为了进一步打开中国的市场。</a:t>
            </a:r>
            <a:endParaRPr lang="zh-CN" altLang="en-US" sz="2000" b="1" dirty="0">
              <a:solidFill>
                <a:srgbClr val="7030A0"/>
              </a:solidFill>
              <a:latin typeface="黑体" panose="02010609060101010101" pitchFamily="49" charset="-122"/>
              <a:ea typeface="黑体" panose="02010609060101010101" pitchFamily="49" charset="-122"/>
            </a:endParaRPr>
          </a:p>
        </p:txBody>
      </p:sp>
      <p:graphicFrame>
        <p:nvGraphicFramePr>
          <p:cNvPr id="10" name="表格 9"/>
          <p:cNvGraphicFramePr>
            <a:graphicFrameLocks noGrp="1"/>
          </p:cNvGraphicFramePr>
          <p:nvPr/>
        </p:nvGraphicFramePr>
        <p:xfrm>
          <a:off x="349913" y="2712633"/>
          <a:ext cx="3502007" cy="1051084"/>
        </p:xfrm>
        <a:graphic>
          <a:graphicData uri="http://schemas.openxmlformats.org/drawingml/2006/table">
            <a:tbl>
              <a:tblPr firstCol="1" bandRow="1">
                <a:tableStyleId>{2A488322-F2BA-4B5B-9748-0D474271808F}</a:tableStyleId>
              </a:tblPr>
              <a:tblGrid>
                <a:gridCol w="1746583"/>
                <a:gridCol w="1755424"/>
              </a:tblGrid>
              <a:tr h="525304">
                <a:tc>
                  <a:txBody>
                    <a:bodyPr/>
                    <a:lstStyle/>
                    <a:p>
                      <a:pPr algn="ctr">
                        <a:buNone/>
                      </a:pPr>
                      <a:r>
                        <a:rPr lang="en-US" altLang="zh-CN" sz="2400" dirty="0" smtClean="0"/>
                        <a:t>  3</a:t>
                      </a:r>
                      <a:r>
                        <a:rPr lang="zh-CN" altLang="en-US" sz="2400" dirty="0" smtClean="0"/>
                        <a:t>、侵略者：</a:t>
                      </a:r>
                      <a:endParaRPr lang="zh-CN" altLang="en-US" sz="2400" dirty="0"/>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algn="ctr">
                        <a:buNone/>
                      </a:pPr>
                      <a:endParaRPr lang="zh-CN" altLang="en-US" sz="2400" dirty="0"/>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r>
              <a:tr h="525780">
                <a:tc>
                  <a:txBody>
                    <a:bodyPr/>
                    <a:lstStyle/>
                    <a:p>
                      <a:pPr algn="ctr">
                        <a:buNone/>
                      </a:pPr>
                      <a:r>
                        <a:rPr lang="en-US" altLang="zh-CN" sz="2400" dirty="0" smtClean="0"/>
                        <a:t>4</a:t>
                      </a:r>
                      <a:r>
                        <a:rPr lang="zh-CN" altLang="en-US" sz="2400" dirty="0" smtClean="0"/>
                        <a:t>、帮凶：</a:t>
                      </a:r>
                      <a:endParaRPr lang="zh-CN" altLang="en-US" sz="2400" dirty="0"/>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cmpd="sng">
                      <a:solidFill>
                        <a:schemeClr val="tx1"/>
                      </a:solidFill>
                      <a:prstDash val="solid"/>
                    </a:lnB>
                  </a:tcPr>
                </a:tc>
                <a:tc>
                  <a:txBody>
                    <a:bodyPr/>
                    <a:lstStyle/>
                    <a:p>
                      <a:pPr algn="ctr">
                        <a:buNone/>
                      </a:pPr>
                      <a:endParaRPr lang="zh-CN" altLang="en-US" sz="2400" dirty="0"/>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cmpd="sng">
                      <a:solidFill>
                        <a:schemeClr val="tx1"/>
                      </a:solidFill>
                      <a:prstDash val="solid"/>
                    </a:lnB>
                  </a:tcPr>
                </a:tc>
              </a:tr>
            </a:tbl>
          </a:graphicData>
        </a:graphic>
      </p:graphicFrame>
      <p:sp>
        <p:nvSpPr>
          <p:cNvPr id="11" name="矩形 10"/>
          <p:cNvSpPr/>
          <p:nvPr>
            <p:custDataLst>
              <p:tags r:id="rId9"/>
            </p:custDataLst>
          </p:nvPr>
        </p:nvSpPr>
        <p:spPr>
          <a:xfrm>
            <a:off x="323528" y="2223229"/>
            <a:ext cx="4282675" cy="42052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l"/>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二、第二次鸦片战争交战</a:t>
            </a:r>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双方</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endParaRPr>
          </a:p>
        </p:txBody>
      </p:sp>
      <p:sp>
        <p:nvSpPr>
          <p:cNvPr id="12" name="文本框 13"/>
          <p:cNvSpPr txBox="1"/>
          <p:nvPr>
            <p:custDataLst>
              <p:tags r:id="rId10"/>
            </p:custDataLst>
          </p:nvPr>
        </p:nvSpPr>
        <p:spPr>
          <a:xfrm>
            <a:off x="2113141" y="2766043"/>
            <a:ext cx="1493037" cy="392415"/>
          </a:xfrm>
          <a:prstGeom prst="rect">
            <a:avLst/>
          </a:prstGeom>
          <a:noFill/>
        </p:spPr>
        <p:txBody>
          <a:bodyPr wrap="none" lIns="68580" tIns="34290" rIns="68580" bIns="34290" rtlCol="0" anchor="t">
            <a:spAutoFit/>
          </a:bodyPr>
          <a:lstStyle/>
          <a:p>
            <a:pPr algn="ctr">
              <a:buNone/>
            </a:pPr>
            <a:r>
              <a:rPr lang="zh-CN" altLang="en-US" sz="2100" b="1" dirty="0">
                <a:latin typeface="黑体" panose="02010609060101010101" pitchFamily="49" charset="-122"/>
                <a:ea typeface="黑体" panose="02010609060101010101" pitchFamily="49" charset="-122"/>
                <a:sym typeface="+mn-ea"/>
              </a:rPr>
              <a:t>英国、法国</a:t>
            </a:r>
            <a:endParaRPr lang="zh-CN" altLang="en-US" sz="2100" b="1" dirty="0">
              <a:latin typeface="黑体" panose="02010609060101010101" pitchFamily="49" charset="-122"/>
              <a:ea typeface="黑体" panose="02010609060101010101" pitchFamily="49" charset="-122"/>
              <a:sym typeface="+mn-ea"/>
            </a:endParaRPr>
          </a:p>
        </p:txBody>
      </p:sp>
      <p:sp>
        <p:nvSpPr>
          <p:cNvPr id="13" name="TextBox 12"/>
          <p:cNvSpPr txBox="1"/>
          <p:nvPr/>
        </p:nvSpPr>
        <p:spPr>
          <a:xfrm>
            <a:off x="4655329" y="2171256"/>
            <a:ext cx="2292935" cy="438581"/>
          </a:xfrm>
          <a:prstGeom prst="rect">
            <a:avLst/>
          </a:prstGeom>
          <a:noFill/>
        </p:spPr>
        <p:txBody>
          <a:bodyPr wrap="none" lIns="68580" tIns="34290" rIns="68580" bIns="34290" rtlCol="0">
            <a:spAutoFit/>
          </a:bodyPr>
          <a:lstStyle/>
          <a:p>
            <a:r>
              <a:rPr lang="zh-CN" altLang="en-US" sz="2400" b="1" dirty="0" smtClean="0">
                <a:latin typeface="黑体" panose="02010609060101010101" pitchFamily="49" charset="-122"/>
                <a:ea typeface="黑体" panose="02010609060101010101" pitchFamily="49" charset="-122"/>
              </a:rPr>
              <a:t>中国与英法联军</a:t>
            </a:r>
            <a:endParaRPr lang="zh-CN" altLang="en-US" sz="2400" b="1" dirty="0">
              <a:latin typeface="黑体" panose="02010609060101010101" pitchFamily="49" charset="-122"/>
              <a:ea typeface="黑体" panose="02010609060101010101" pitchFamily="49" charset="-122"/>
            </a:endParaRPr>
          </a:p>
        </p:txBody>
      </p:sp>
      <p:sp>
        <p:nvSpPr>
          <p:cNvPr id="15" name="文本框 14"/>
          <p:cNvSpPr txBox="1"/>
          <p:nvPr>
            <p:custDataLst>
              <p:tags r:id="rId11"/>
            </p:custDataLst>
          </p:nvPr>
        </p:nvSpPr>
        <p:spPr>
          <a:xfrm>
            <a:off x="2112665" y="3299443"/>
            <a:ext cx="1493037" cy="392415"/>
          </a:xfrm>
          <a:prstGeom prst="rect">
            <a:avLst/>
          </a:prstGeom>
          <a:noFill/>
        </p:spPr>
        <p:txBody>
          <a:bodyPr wrap="none" lIns="68580" tIns="34290" rIns="68580" bIns="34290" rtlCol="0" anchor="t">
            <a:spAutoFit/>
          </a:bodyPr>
          <a:lstStyle/>
          <a:p>
            <a:pPr algn="ctr">
              <a:buNone/>
            </a:pPr>
            <a:r>
              <a:rPr lang="zh-CN" altLang="en-US" sz="2100" b="1" dirty="0">
                <a:latin typeface="黑体" panose="02010609060101010101" pitchFamily="49" charset="-122"/>
                <a:ea typeface="黑体" panose="02010609060101010101" pitchFamily="49" charset="-122"/>
                <a:sym typeface="+mn-ea"/>
                <a:hlinkClick r:id="rId12" action="ppaction://hlinksldjump"/>
              </a:rPr>
              <a:t>俄国、美国</a:t>
            </a:r>
            <a:endParaRPr lang="zh-CN" altLang="en-US" sz="2100" b="1" dirty="0">
              <a:latin typeface="黑体" panose="02010609060101010101" pitchFamily="49" charset="-122"/>
              <a:ea typeface="黑体" panose="02010609060101010101" pitchFamily="49" charset="-122"/>
              <a:sym typeface="+mn-ea"/>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linds(horizontal)">
                                      <p:cBhvr>
                                        <p:cTn id="45" dur="5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1000" fill="hold"/>
                                        <p:tgtEl>
                                          <p:spTgt spid="9"/>
                                        </p:tgtEl>
                                        <p:attrNameLst>
                                          <p:attrName>ppt_w</p:attrName>
                                        </p:attrNameLst>
                                      </p:cBhvr>
                                      <p:tavLst>
                                        <p:tav tm="0">
                                          <p:val>
                                            <p:strVal val="#ppt_w*0.70"/>
                                          </p:val>
                                        </p:tav>
                                        <p:tav tm="100000">
                                          <p:val>
                                            <p:strVal val="#ppt_w"/>
                                          </p:val>
                                        </p:tav>
                                      </p:tavLst>
                                    </p:anim>
                                    <p:anim calcmode="lin" valueType="num">
                                      <p:cBhvr>
                                        <p:cTn id="51" dur="1000" fill="hold"/>
                                        <p:tgtEl>
                                          <p:spTgt spid="9"/>
                                        </p:tgtEl>
                                        <p:attrNameLst>
                                          <p:attrName>ppt_h</p:attrName>
                                        </p:attrNameLst>
                                      </p:cBhvr>
                                      <p:tavLst>
                                        <p:tav tm="0">
                                          <p:val>
                                            <p:strVal val="#ppt_h"/>
                                          </p:val>
                                        </p:tav>
                                        <p:tav tm="100000">
                                          <p:val>
                                            <p:strVal val="#ppt_h"/>
                                          </p:val>
                                        </p:tav>
                                      </p:tavLst>
                                    </p:anim>
                                    <p:animEffect transition="in" filter="fade">
                                      <p:cBhvr>
                                        <p:cTn id="5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8" grpId="0" animBg="1"/>
      <p:bldP spid="9" grpId="0"/>
      <p:bldP spid="11" grpId="0" animBg="1"/>
      <p:bldP spid="12" grpId="0"/>
      <p:bldP spid="13"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文本框 20"/>
          <p:cNvSpPr txBox="1"/>
          <p:nvPr/>
        </p:nvSpPr>
        <p:spPr>
          <a:xfrm>
            <a:off x="338605" y="699542"/>
            <a:ext cx="2289179" cy="438582"/>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b="1" dirty="0" smtClean="0">
                <a:solidFill>
                  <a:schemeClr val="tx1"/>
                </a:solidFill>
              </a:rPr>
              <a:t>三、过程： </a:t>
            </a:r>
            <a:endParaRPr lang="zh-CN" altLang="en-US" sz="2400" b="1" dirty="0">
              <a:solidFill>
                <a:schemeClr val="tx1"/>
              </a:solidFill>
            </a:endParaRPr>
          </a:p>
        </p:txBody>
      </p:sp>
      <p:sp>
        <p:nvSpPr>
          <p:cNvPr id="25" name="矩形 24"/>
          <p:cNvSpPr/>
          <p:nvPr>
            <p:custDataLst>
              <p:tags r:id="rId2"/>
            </p:custDataLst>
          </p:nvPr>
        </p:nvSpPr>
        <p:spPr>
          <a:xfrm>
            <a:off x="2483768" y="123478"/>
            <a:ext cx="4903688" cy="45544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a:t>
            </a:r>
            <a:r>
              <a:rPr lang="zh-CN" altLang="en-US"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a:t>
            </a:r>
            <a:r>
              <a:rPr lang="zh-CN" altLang="en-US" sz="2400" b="1" dirty="0" smtClean="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三、过程</a:t>
            </a:r>
            <a:r>
              <a:rPr lang="en-US" altLang="zh-CN"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a:t>
            </a:r>
            <a:r>
              <a:rPr lang="zh-CN" altLang="en-US"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英法发动侵华战争 </a:t>
            </a:r>
            <a:endParaRPr lang="zh-CN" altLang="en-US" sz="24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endParaRPr>
          </a:p>
        </p:txBody>
      </p:sp>
      <p:pic>
        <p:nvPicPr>
          <p:cNvPr id="6" name="Picture 2"/>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bwMode="auto">
          <a:xfrm>
            <a:off x="342057" y="1203598"/>
            <a:ext cx="3221831" cy="3600400"/>
          </a:xfrm>
          <a:prstGeom prst="rect">
            <a:avLst/>
          </a:prstGeom>
          <a:noFill/>
          <a:extLst>
            <a:ext uri="{909E8E84-426E-40DD-AFC4-6F175D3DCCD1}">
              <a14:hiddenFill xmlns:a14="http://schemas.microsoft.com/office/drawing/2010/main">
                <a:solidFill>
                  <a:srgbClr val="FFFFFF"/>
                </a:solidFill>
              </a14:hiddenFill>
            </a:ext>
          </a:extLst>
        </p:spPr>
      </p:pic>
      <p:sp>
        <p:nvSpPr>
          <p:cNvPr id="7" name="椭圆 6"/>
          <p:cNvSpPr/>
          <p:nvPr>
            <p:custDataLst>
              <p:tags r:id="rId5"/>
            </p:custDataLst>
          </p:nvPr>
        </p:nvSpPr>
        <p:spPr>
          <a:xfrm>
            <a:off x="1025843" y="3982065"/>
            <a:ext cx="561773" cy="3615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椭圆 7"/>
          <p:cNvSpPr/>
          <p:nvPr>
            <p:custDataLst>
              <p:tags r:id="rId6"/>
            </p:custDataLst>
          </p:nvPr>
        </p:nvSpPr>
        <p:spPr>
          <a:xfrm>
            <a:off x="1705971" y="1562092"/>
            <a:ext cx="561773" cy="3615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矩形 15"/>
          <p:cNvSpPr>
            <a:spLocks noChangeArrowheads="1"/>
          </p:cNvSpPr>
          <p:nvPr>
            <p:custDataLst>
              <p:tags r:id="rId7"/>
            </p:custDataLst>
          </p:nvPr>
        </p:nvSpPr>
        <p:spPr bwMode="auto">
          <a:xfrm>
            <a:off x="3638783" y="770059"/>
            <a:ext cx="5067687" cy="530072"/>
          </a:xfrm>
          <a:prstGeom prst="rect">
            <a:avLst/>
          </a:prstGeom>
          <a:solidFill>
            <a:srgbClr val="591300"/>
          </a:solidFill>
          <a:ln>
            <a:noFil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rtl="0" eaLnBrk="1" fontAlgn="auto" hangingPunct="1">
              <a:defRPr/>
            </a:pPr>
            <a:r>
              <a:rPr lang="zh-CN" altLang="en-US" sz="2400" noProof="1">
                <a:solidFill>
                  <a:prstClr val="white"/>
                </a:solidFill>
                <a:latin typeface="方正粗黑宋简体" panose="02000000000000000000" charset="-122"/>
                <a:ea typeface="方正粗黑宋简体" panose="02000000000000000000" charset="-122"/>
                <a:cs typeface="方正粗黑宋简体" panose="02000000000000000000" charset="-122"/>
              </a:rPr>
              <a:t>（一）第一阶段：</a:t>
            </a:r>
            <a:r>
              <a:rPr sz="2400" noProof="1">
                <a:solidFill>
                  <a:prstClr val="white"/>
                </a:solidFill>
                <a:latin typeface="方正粗黑宋简体" panose="02000000000000000000" charset="-122"/>
                <a:ea typeface="方正粗黑宋简体" panose="02000000000000000000" charset="-122"/>
                <a:cs typeface="方正粗黑宋简体" panose="02000000000000000000" charset="-122"/>
              </a:rPr>
              <a:t>1856年—1858年</a:t>
            </a:r>
            <a:endParaRPr lang="zh-CN" altLang="en-US" sz="2400" noProof="1">
              <a:solidFill>
                <a:prstClr val="white"/>
              </a:solidFill>
              <a:latin typeface="方正粗黑宋简体" panose="02000000000000000000" charset="-122"/>
              <a:ea typeface="方正粗黑宋简体" panose="02000000000000000000" charset="-122"/>
              <a:cs typeface="方正粗黑宋简体" panose="02000000000000000000" charset="-122"/>
            </a:endParaRPr>
          </a:p>
        </p:txBody>
      </p:sp>
      <p:grpSp>
        <p:nvGrpSpPr>
          <p:cNvPr id="11" name="组合 10"/>
          <p:cNvGrpSpPr/>
          <p:nvPr>
            <p:custDataLst>
              <p:tags r:id="rId8"/>
            </p:custDataLst>
          </p:nvPr>
        </p:nvGrpSpPr>
        <p:grpSpPr>
          <a:xfrm rot="5400000">
            <a:off x="4158641" y="861963"/>
            <a:ext cx="415498" cy="1646621"/>
            <a:chOff x="2868738" y="5509770"/>
            <a:chExt cx="553998" cy="1771917"/>
          </a:xfrm>
        </p:grpSpPr>
        <p:sp>
          <p:nvSpPr>
            <p:cNvPr id="12" name="文本框 11"/>
            <p:cNvSpPr txBox="1"/>
            <p:nvPr>
              <p:custDataLst>
                <p:tags r:id="rId9"/>
              </p:custDataLst>
            </p:nvPr>
          </p:nvSpPr>
          <p:spPr>
            <a:xfrm rot="16200000">
              <a:off x="2260219" y="6119171"/>
              <a:ext cx="1771035" cy="553998"/>
            </a:xfrm>
            <a:prstGeom prst="rect">
              <a:avLst/>
            </a:prstGeom>
            <a:noFill/>
          </p:spPr>
          <p:txBody>
            <a:bodyPr wrap="square" rtlCol="0">
              <a:spAutoFit/>
            </a:bodyPr>
            <a:lstStyle/>
            <a:p>
              <a:pPr algn="ctr" defTabSz="685800" rtl="0" fontAlgn="auto">
                <a:defRPr/>
              </a:pPr>
              <a:r>
                <a:rPr lang="en-US" altLang="zh-CN" sz="2100" b="1" dirty="0">
                  <a:solidFill>
                    <a:srgbClr val="C00000"/>
                  </a:solidFill>
                  <a:latin typeface="黑体" panose="02010609060101010101" pitchFamily="49" charset="-122"/>
                  <a:ea typeface="黑体" panose="02010609060101010101" pitchFamily="49" charset="-122"/>
                  <a:cs typeface="Arial" panose="020B0604020202020204"/>
                </a:rPr>
                <a:t>1856</a:t>
              </a:r>
              <a:r>
                <a:rPr lang="zh-CN" altLang="en-US" sz="2100" b="1" dirty="0">
                  <a:solidFill>
                    <a:srgbClr val="C00000"/>
                  </a:solidFill>
                  <a:latin typeface="黑体" panose="02010609060101010101" pitchFamily="49" charset="-122"/>
                  <a:ea typeface="黑体" panose="02010609060101010101" pitchFamily="49" charset="-122"/>
                  <a:cs typeface="Arial" panose="020B0604020202020204"/>
                </a:rPr>
                <a:t>年</a:t>
              </a:r>
              <a:r>
                <a:rPr lang="en-US" altLang="zh-CN" sz="2100" b="1" dirty="0">
                  <a:solidFill>
                    <a:srgbClr val="C00000"/>
                  </a:solidFill>
                  <a:latin typeface="黑体" panose="02010609060101010101" pitchFamily="49" charset="-122"/>
                  <a:ea typeface="黑体" panose="02010609060101010101" pitchFamily="49" charset="-122"/>
                  <a:cs typeface="Arial" panose="020B0604020202020204"/>
                </a:rPr>
                <a:t>10</a:t>
              </a:r>
              <a:r>
                <a:rPr lang="zh-CN" altLang="en-US" sz="2100" b="1" dirty="0">
                  <a:solidFill>
                    <a:srgbClr val="C00000"/>
                  </a:solidFill>
                  <a:latin typeface="黑体" panose="02010609060101010101" pitchFamily="49" charset="-122"/>
                  <a:ea typeface="黑体" panose="02010609060101010101" pitchFamily="49" charset="-122"/>
                  <a:cs typeface="Arial" panose="020B0604020202020204"/>
                </a:rPr>
                <a:t>月</a:t>
              </a:r>
              <a:endParaRPr lang="zh-CN" altLang="en-US" sz="2100" b="1" dirty="0">
                <a:solidFill>
                  <a:srgbClr val="C00000"/>
                </a:solidFill>
                <a:latin typeface="黑体" panose="02010609060101010101" pitchFamily="49" charset="-122"/>
                <a:ea typeface="黑体" panose="02010609060101010101" pitchFamily="49" charset="-122"/>
                <a:cs typeface="Arial" panose="020B0604020202020204"/>
              </a:endParaRPr>
            </a:p>
          </p:txBody>
        </p:sp>
        <p:sp>
          <p:nvSpPr>
            <p:cNvPr id="13" name="椭圆 12"/>
            <p:cNvSpPr/>
            <p:nvPr>
              <p:custDataLst>
                <p:tags r:id="rId10"/>
              </p:custDataLst>
            </p:nvPr>
          </p:nvSpPr>
          <p:spPr>
            <a:xfrm>
              <a:off x="3070870" y="5509770"/>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rtl="0" fontAlgn="auto">
                <a:defRPr/>
              </a:pPr>
              <a:endParaRPr lang="zh-CN" altLang="en-US" b="1" dirty="0">
                <a:solidFill>
                  <a:srgbClr val="C00000"/>
                </a:solidFill>
                <a:latin typeface="Calibri" panose="020F0502020204030204"/>
                <a:ea typeface="微软雅黑" panose="020B0503020204020204" charset="-122"/>
                <a:cs typeface="Arial" panose="020B0604020202020204"/>
              </a:endParaRPr>
            </a:p>
          </p:txBody>
        </p:sp>
      </p:grpSp>
      <p:grpSp>
        <p:nvGrpSpPr>
          <p:cNvPr id="14" name="组合 16"/>
          <p:cNvGrpSpPr/>
          <p:nvPr>
            <p:custDataLst>
              <p:tags r:id="rId11"/>
            </p:custDataLst>
          </p:nvPr>
        </p:nvGrpSpPr>
        <p:grpSpPr>
          <a:xfrm>
            <a:off x="5309001" y="1401562"/>
            <a:ext cx="3402993" cy="503896"/>
            <a:chOff x="4280804" y="2354352"/>
            <a:chExt cx="2097289" cy="671841"/>
          </a:xfrm>
        </p:grpSpPr>
        <p:pic>
          <p:nvPicPr>
            <p:cNvPr id="15" name="图片 14"/>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tretch>
              <a:fillRect/>
            </a:stretch>
          </p:blipFill>
          <p:spPr>
            <a:xfrm>
              <a:off x="4280804" y="2354352"/>
              <a:ext cx="2097289" cy="671841"/>
            </a:xfrm>
            <a:prstGeom prst="rect">
              <a:avLst/>
            </a:prstGeom>
          </p:spPr>
        </p:pic>
        <p:sp>
          <p:nvSpPr>
            <p:cNvPr id="16" name="文本框 18"/>
            <p:cNvSpPr txBox="1"/>
            <p:nvPr>
              <p:custDataLst>
                <p:tags r:id="rId14"/>
              </p:custDataLst>
            </p:nvPr>
          </p:nvSpPr>
          <p:spPr>
            <a:xfrm>
              <a:off x="4309086" y="2461003"/>
              <a:ext cx="2012769" cy="492428"/>
            </a:xfrm>
            <a:prstGeom prst="rect">
              <a:avLst/>
            </a:prstGeom>
            <a:noFill/>
          </p:spPr>
          <p:txBody>
            <a:bodyPr wrap="square" rtlCol="0">
              <a:spAutoFit/>
            </a:bodyPr>
            <a:lstStyle/>
            <a:p>
              <a:pPr algn="ctr" defTabSz="685800" rtl="0" fontAlgn="auto">
                <a:defRPr/>
              </a:pPr>
              <a:r>
                <a:rPr lang="zh-CN" altLang="en-US" b="1" dirty="0">
                  <a:solidFill>
                    <a:prstClr val="black">
                      <a:lumMod val="75000"/>
                      <a:lumOff val="25000"/>
                    </a:prstClr>
                  </a:solidFill>
                  <a:latin typeface="方正粗黑宋简体" panose="02000000000000000000" charset="-122"/>
                  <a:ea typeface="方正粗黑宋简体" panose="02000000000000000000" charset="-122"/>
                  <a:cs typeface="Arial" panose="020B0604020202020204"/>
                </a:rPr>
                <a:t>英国炮轰广州，挑起战争</a:t>
              </a:r>
              <a:endParaRPr lang="zh-CN" altLang="en-US" b="1" dirty="0">
                <a:solidFill>
                  <a:prstClr val="black">
                    <a:lumMod val="75000"/>
                    <a:lumOff val="25000"/>
                  </a:prstClr>
                </a:solidFill>
                <a:latin typeface="方正粗黑宋简体" panose="02000000000000000000" charset="-122"/>
                <a:ea typeface="方正粗黑宋简体" panose="02000000000000000000" charset="-122"/>
                <a:cs typeface="Arial" panose="020B0604020202020204"/>
              </a:endParaRPr>
            </a:p>
          </p:txBody>
        </p:sp>
      </p:grpSp>
      <p:grpSp>
        <p:nvGrpSpPr>
          <p:cNvPr id="17" name="组合 19"/>
          <p:cNvGrpSpPr/>
          <p:nvPr>
            <p:custDataLst>
              <p:tags r:id="rId15"/>
            </p:custDataLst>
          </p:nvPr>
        </p:nvGrpSpPr>
        <p:grpSpPr>
          <a:xfrm>
            <a:off x="5321383" y="2236906"/>
            <a:ext cx="3388622" cy="503713"/>
            <a:chOff x="4272471" y="2354352"/>
            <a:chExt cx="1823448" cy="671841"/>
          </a:xfrm>
        </p:grpSpPr>
        <p:pic>
          <p:nvPicPr>
            <p:cNvPr id="18" name="图片 17"/>
            <p:cNvPicPr>
              <a:picLocks noChangeAspect="1"/>
            </p:cNvPicPr>
            <p:nvPr>
              <p:custDataLst>
                <p:tags r:id="rId16"/>
              </p:custDataLst>
            </p:nvPr>
          </p:nvPicPr>
          <p:blipFill>
            <a:blip r:embed="rId13" cstate="print">
              <a:extLst>
                <a:ext uri="{28A0092B-C50C-407E-A947-70E740481C1C}">
                  <a14:useLocalDpi xmlns:a14="http://schemas.microsoft.com/office/drawing/2010/main" val="0"/>
                </a:ext>
              </a:extLst>
            </a:blip>
            <a:stretch>
              <a:fillRect/>
            </a:stretch>
          </p:blipFill>
          <p:spPr>
            <a:xfrm>
              <a:off x="4280804" y="2354352"/>
              <a:ext cx="1815115" cy="671841"/>
            </a:xfrm>
            <a:prstGeom prst="rect">
              <a:avLst/>
            </a:prstGeom>
          </p:spPr>
        </p:pic>
        <p:sp>
          <p:nvSpPr>
            <p:cNvPr id="19" name="文本框 21"/>
            <p:cNvSpPr txBox="1"/>
            <p:nvPr>
              <p:custDataLst>
                <p:tags r:id="rId17"/>
              </p:custDataLst>
            </p:nvPr>
          </p:nvSpPr>
          <p:spPr>
            <a:xfrm>
              <a:off x="4272471" y="2459439"/>
              <a:ext cx="1815115" cy="492607"/>
            </a:xfrm>
            <a:prstGeom prst="rect">
              <a:avLst/>
            </a:prstGeom>
            <a:noFill/>
          </p:spPr>
          <p:txBody>
            <a:bodyPr wrap="square" rtlCol="0">
              <a:spAutoFit/>
            </a:bodyPr>
            <a:lstStyle/>
            <a:p>
              <a:pPr algn="ctr" defTabSz="685800" rtl="0" fontAlgn="auto">
                <a:defRPr/>
              </a:pPr>
              <a:r>
                <a:rPr lang="zh-CN" altLang="en-US" b="1" dirty="0">
                  <a:solidFill>
                    <a:prstClr val="black">
                      <a:lumMod val="75000"/>
                      <a:lumOff val="25000"/>
                    </a:prstClr>
                  </a:solidFill>
                  <a:latin typeface="方正粗黑宋简体" panose="02000000000000000000" charset="-122"/>
                  <a:ea typeface="方正粗黑宋简体" panose="02000000000000000000" charset="-122"/>
                  <a:cs typeface="Arial" panose="020B0604020202020204"/>
                  <a:sym typeface="+mn-ea"/>
                </a:rPr>
                <a:t>英国联合法国，攻陷广州</a:t>
              </a:r>
              <a:endParaRPr lang="zh-CN" altLang="en-US" b="1" dirty="0">
                <a:solidFill>
                  <a:prstClr val="black">
                    <a:lumMod val="75000"/>
                    <a:lumOff val="25000"/>
                  </a:prstClr>
                </a:solidFill>
                <a:latin typeface="方正粗黑宋简体" panose="02000000000000000000" charset="-122"/>
                <a:ea typeface="方正粗黑宋简体" panose="02000000000000000000" charset="-122"/>
                <a:cs typeface="Arial" panose="020B0604020202020204"/>
                <a:sym typeface="+mn-ea"/>
              </a:endParaRPr>
            </a:p>
          </p:txBody>
        </p:sp>
      </p:grpSp>
      <p:grpSp>
        <p:nvGrpSpPr>
          <p:cNvPr id="20" name="组合 28"/>
          <p:cNvGrpSpPr/>
          <p:nvPr>
            <p:custDataLst>
              <p:tags r:id="rId18"/>
            </p:custDataLst>
          </p:nvPr>
        </p:nvGrpSpPr>
        <p:grpSpPr>
          <a:xfrm rot="5400000">
            <a:off x="4257479" y="1784800"/>
            <a:ext cx="415498" cy="1462809"/>
            <a:chOff x="2845890" y="5509770"/>
            <a:chExt cx="553997" cy="1950412"/>
          </a:xfrm>
        </p:grpSpPr>
        <p:sp>
          <p:nvSpPr>
            <p:cNvPr id="21" name="文本框 29"/>
            <p:cNvSpPr txBox="1"/>
            <p:nvPr>
              <p:custDataLst>
                <p:tags r:id="rId19"/>
              </p:custDataLst>
            </p:nvPr>
          </p:nvSpPr>
          <p:spPr>
            <a:xfrm rot="16200000">
              <a:off x="2190285" y="6250580"/>
              <a:ext cx="1865207" cy="553997"/>
            </a:xfrm>
            <a:prstGeom prst="rect">
              <a:avLst/>
            </a:prstGeom>
            <a:noFill/>
          </p:spPr>
          <p:txBody>
            <a:bodyPr wrap="square" rtlCol="0">
              <a:spAutoFit/>
            </a:bodyPr>
            <a:lstStyle/>
            <a:p>
              <a:pPr algn="ctr" defTabSz="685800" rtl="0" fontAlgn="auto">
                <a:defRPr/>
              </a:pPr>
              <a:r>
                <a:rPr lang="en-US" altLang="zh-CN" sz="2100" b="1" dirty="0">
                  <a:solidFill>
                    <a:srgbClr val="C00000"/>
                  </a:solidFill>
                  <a:latin typeface="黑体" panose="02010609060101010101" pitchFamily="49" charset="-122"/>
                  <a:ea typeface="黑体" panose="02010609060101010101" pitchFamily="49" charset="-122"/>
                  <a:cs typeface="Arial" panose="020B0604020202020204"/>
                </a:rPr>
                <a:t>1857</a:t>
              </a:r>
              <a:r>
                <a:rPr lang="zh-CN" altLang="en-US" sz="2100" b="1" dirty="0">
                  <a:solidFill>
                    <a:srgbClr val="C00000"/>
                  </a:solidFill>
                  <a:latin typeface="黑体" panose="02010609060101010101" pitchFamily="49" charset="-122"/>
                  <a:ea typeface="黑体" panose="02010609060101010101" pitchFamily="49" charset="-122"/>
                  <a:cs typeface="Arial" panose="020B0604020202020204"/>
                </a:rPr>
                <a:t>年</a:t>
              </a:r>
              <a:endParaRPr lang="en-US" altLang="zh-CN" sz="2100" b="1" dirty="0">
                <a:solidFill>
                  <a:srgbClr val="C00000"/>
                </a:solidFill>
                <a:latin typeface="黑体" panose="02010609060101010101" pitchFamily="49" charset="-122"/>
                <a:ea typeface="黑体" panose="02010609060101010101" pitchFamily="49" charset="-122"/>
                <a:cs typeface="Arial" panose="020B0604020202020204"/>
              </a:endParaRPr>
            </a:p>
          </p:txBody>
        </p:sp>
        <p:sp>
          <p:nvSpPr>
            <p:cNvPr id="22" name="椭圆 21"/>
            <p:cNvSpPr/>
            <p:nvPr>
              <p:custDataLst>
                <p:tags r:id="rId20"/>
              </p:custDataLst>
            </p:nvPr>
          </p:nvSpPr>
          <p:spPr>
            <a:xfrm>
              <a:off x="3070870" y="5509770"/>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rtl="0" fontAlgn="auto">
                <a:defRPr/>
              </a:pPr>
              <a:endParaRPr lang="zh-CN" altLang="en-US" sz="2100" b="1" dirty="0">
                <a:solidFill>
                  <a:prstClr val="white"/>
                </a:solidFill>
                <a:latin typeface="Calibri" panose="020F0502020204030204"/>
                <a:ea typeface="微软雅黑" panose="020B0503020204020204" charset="-122"/>
                <a:cs typeface="Arial" panose="020B0604020202020204"/>
              </a:endParaRPr>
            </a:p>
          </p:txBody>
        </p:sp>
      </p:grpSp>
      <p:cxnSp>
        <p:nvCxnSpPr>
          <p:cNvPr id="23" name="直接箭头连接符 22"/>
          <p:cNvCxnSpPr/>
          <p:nvPr>
            <p:custDataLst>
              <p:tags r:id="rId21"/>
            </p:custDataLst>
          </p:nvPr>
        </p:nvCxnSpPr>
        <p:spPr>
          <a:xfrm>
            <a:off x="5149750" y="1322039"/>
            <a:ext cx="14288" cy="3352324"/>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24" name="图片 52"/>
          <p:cNvPicPr>
            <a:picLocks noChangeAspect="1" noChangeArrowheads="1"/>
          </p:cNvPicPr>
          <p:nvPr>
            <p:custDataLst>
              <p:tags r:id="rId22"/>
            </p:custDataLst>
          </p:nvPr>
        </p:nvPicPr>
        <p:blipFill>
          <a:blip r:embed="rId23" cstate="print">
            <a:clrChange>
              <a:clrFrom>
                <a:srgbClr val="F3F3F3"/>
              </a:clrFrom>
              <a:clrTo>
                <a:srgbClr val="F3F3F3">
                  <a:alpha val="0"/>
                </a:srgbClr>
              </a:clrTo>
            </a:clrChange>
            <a:extLst>
              <a:ext uri="{28A0092B-C50C-407E-A947-70E740481C1C}">
                <a14:useLocalDpi xmlns:a14="http://schemas.microsoft.com/office/drawing/2010/main" val="0"/>
              </a:ext>
            </a:extLst>
          </a:blip>
          <a:stretch>
            <a:fillRect/>
          </a:stretch>
        </p:blipFill>
        <p:spPr bwMode="auto">
          <a:xfrm>
            <a:off x="3513613" y="3072765"/>
            <a:ext cx="5666899" cy="202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组合 13"/>
          <p:cNvGrpSpPr/>
          <p:nvPr>
            <p:custDataLst>
              <p:tags r:id="rId24"/>
            </p:custDataLst>
          </p:nvPr>
        </p:nvGrpSpPr>
        <p:grpSpPr>
          <a:xfrm rot="5400000">
            <a:off x="4160578" y="2729213"/>
            <a:ext cx="415498" cy="1417797"/>
            <a:chOff x="2876689" y="5509770"/>
            <a:chExt cx="553998" cy="1582772"/>
          </a:xfrm>
        </p:grpSpPr>
        <p:sp>
          <p:nvSpPr>
            <p:cNvPr id="27" name="文本框 14"/>
            <p:cNvSpPr txBox="1"/>
            <p:nvPr>
              <p:custDataLst>
                <p:tags r:id="rId25"/>
              </p:custDataLst>
            </p:nvPr>
          </p:nvSpPr>
          <p:spPr>
            <a:xfrm rot="16200000">
              <a:off x="2454147" y="6116002"/>
              <a:ext cx="1399082" cy="553998"/>
            </a:xfrm>
            <a:prstGeom prst="rect">
              <a:avLst/>
            </a:prstGeom>
            <a:noFill/>
          </p:spPr>
          <p:txBody>
            <a:bodyPr wrap="square" rtlCol="0">
              <a:spAutoFit/>
            </a:bodyPr>
            <a:lstStyle/>
            <a:p>
              <a:pPr algn="ctr" defTabSz="685800" rtl="0" fontAlgn="auto">
                <a:defRPr/>
              </a:pPr>
              <a:r>
                <a:rPr lang="en-US" altLang="zh-CN" sz="2100" dirty="0">
                  <a:solidFill>
                    <a:srgbClr val="C00000"/>
                  </a:solidFill>
                  <a:latin typeface="黑体" panose="02010609060101010101" pitchFamily="49" charset="-122"/>
                  <a:ea typeface="黑体" panose="02010609060101010101" pitchFamily="49" charset="-122"/>
                  <a:cs typeface="Arial" panose="020B0604020202020204"/>
                </a:rPr>
                <a:t>1858</a:t>
              </a:r>
              <a:r>
                <a:rPr lang="zh-CN" altLang="en-US" sz="2100" dirty="0">
                  <a:solidFill>
                    <a:srgbClr val="C00000"/>
                  </a:solidFill>
                  <a:latin typeface="黑体" panose="02010609060101010101" pitchFamily="49" charset="-122"/>
                  <a:ea typeface="黑体" panose="02010609060101010101" pitchFamily="49" charset="-122"/>
                  <a:cs typeface="Arial" panose="020B0604020202020204"/>
                </a:rPr>
                <a:t>年</a:t>
              </a:r>
              <a:endParaRPr lang="en-US" altLang="zh-CN" sz="2100" dirty="0">
                <a:solidFill>
                  <a:srgbClr val="C00000"/>
                </a:solidFill>
                <a:latin typeface="黑体" panose="02010609060101010101" pitchFamily="49" charset="-122"/>
                <a:ea typeface="黑体" panose="02010609060101010101" pitchFamily="49" charset="-122"/>
                <a:cs typeface="Arial" panose="020B0604020202020204"/>
              </a:endParaRPr>
            </a:p>
          </p:txBody>
        </p:sp>
        <p:sp>
          <p:nvSpPr>
            <p:cNvPr id="28" name="椭圆 27"/>
            <p:cNvSpPr/>
            <p:nvPr>
              <p:custDataLst>
                <p:tags r:id="rId26"/>
              </p:custDataLst>
            </p:nvPr>
          </p:nvSpPr>
          <p:spPr>
            <a:xfrm>
              <a:off x="3070870" y="5509770"/>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rtl="0" fontAlgn="auto">
                <a:defRPr/>
              </a:pPr>
              <a:endParaRPr lang="zh-CN" altLang="en-US" b="1" dirty="0">
                <a:solidFill>
                  <a:prstClr val="white"/>
                </a:solidFill>
                <a:latin typeface="Calibri" panose="020F0502020204030204"/>
                <a:ea typeface="微软雅黑" panose="020B0503020204020204" charset="-122"/>
                <a:cs typeface="Arial" panose="020B0604020202020204"/>
              </a:endParaRPr>
            </a:p>
          </p:txBody>
        </p:sp>
      </p:grpSp>
      <p:grpSp>
        <p:nvGrpSpPr>
          <p:cNvPr id="29" name="组合 22"/>
          <p:cNvGrpSpPr/>
          <p:nvPr>
            <p:custDataLst>
              <p:tags r:id="rId27"/>
            </p:custDataLst>
          </p:nvPr>
        </p:nvGrpSpPr>
        <p:grpSpPr>
          <a:xfrm>
            <a:off x="5207001" y="3009424"/>
            <a:ext cx="3413742" cy="716079"/>
            <a:chOff x="4280804" y="2354352"/>
            <a:chExt cx="1847146" cy="671841"/>
          </a:xfrm>
        </p:grpSpPr>
        <p:pic>
          <p:nvPicPr>
            <p:cNvPr id="30" name="图片 29"/>
            <p:cNvPicPr>
              <a:picLocks noChangeAspect="1"/>
            </p:cNvPicPr>
            <p:nvPr>
              <p:custDataLst>
                <p:tags r:id="rId28"/>
              </p:custDataLst>
            </p:nvPr>
          </p:nvPicPr>
          <p:blipFill>
            <a:blip r:embed="rId13" cstate="print">
              <a:extLst>
                <a:ext uri="{28A0092B-C50C-407E-A947-70E740481C1C}">
                  <a14:useLocalDpi xmlns:a14="http://schemas.microsoft.com/office/drawing/2010/main" val="0"/>
                </a:ext>
              </a:extLst>
            </a:blip>
            <a:stretch>
              <a:fillRect/>
            </a:stretch>
          </p:blipFill>
          <p:spPr>
            <a:xfrm>
              <a:off x="4280804" y="2354352"/>
              <a:ext cx="1815115" cy="671841"/>
            </a:xfrm>
            <a:prstGeom prst="rect">
              <a:avLst/>
            </a:prstGeom>
          </p:spPr>
        </p:pic>
        <p:sp>
          <p:nvSpPr>
            <p:cNvPr id="31" name="文本框 24"/>
            <p:cNvSpPr txBox="1"/>
            <p:nvPr>
              <p:custDataLst>
                <p:tags r:id="rId29"/>
              </p:custDataLst>
            </p:nvPr>
          </p:nvSpPr>
          <p:spPr>
            <a:xfrm>
              <a:off x="4312835" y="2418264"/>
              <a:ext cx="1815115" cy="606402"/>
            </a:xfrm>
            <a:prstGeom prst="rect">
              <a:avLst/>
            </a:prstGeom>
            <a:noFill/>
          </p:spPr>
          <p:txBody>
            <a:bodyPr wrap="square" rtlCol="0">
              <a:spAutoFit/>
            </a:bodyPr>
            <a:lstStyle/>
            <a:p>
              <a:pPr algn="ctr" defTabSz="685800" rtl="0" fontAlgn="auto">
                <a:defRPr/>
              </a:pPr>
              <a:r>
                <a:rPr lang="zh-CN" altLang="en-US" b="1" dirty="0">
                  <a:latin typeface="方正粗黑宋简体" panose="02000000000000000000" charset="-122"/>
                  <a:ea typeface="方正粗黑宋简体" panose="02000000000000000000" charset="-122"/>
                  <a:cs typeface="Arial" panose="020B0604020202020204"/>
                  <a:sym typeface="+mn-ea"/>
                </a:rPr>
                <a:t>英法联军北上，攻陷大沽炮台，逼近天津</a:t>
              </a:r>
              <a:endParaRPr lang="zh-CN" altLang="en-US" b="1" dirty="0">
                <a:latin typeface="方正粗黑宋简体" panose="02000000000000000000" charset="-122"/>
                <a:ea typeface="方正粗黑宋简体" panose="02000000000000000000" charset="-122"/>
                <a:cs typeface="Arial" panose="020B0604020202020204"/>
                <a:sym typeface="+mn-ea"/>
              </a:endParaRPr>
            </a:p>
          </p:txBody>
        </p:sp>
      </p:grpSp>
      <p:grpSp>
        <p:nvGrpSpPr>
          <p:cNvPr id="32" name="组合 25"/>
          <p:cNvGrpSpPr/>
          <p:nvPr>
            <p:custDataLst>
              <p:tags r:id="rId30"/>
            </p:custDataLst>
          </p:nvPr>
        </p:nvGrpSpPr>
        <p:grpSpPr>
          <a:xfrm>
            <a:off x="5211529" y="3926164"/>
            <a:ext cx="3367616" cy="503873"/>
            <a:chOff x="4272471" y="2354352"/>
            <a:chExt cx="1823448" cy="671841"/>
          </a:xfrm>
        </p:grpSpPr>
        <p:pic>
          <p:nvPicPr>
            <p:cNvPr id="33" name="图片 32"/>
            <p:cNvPicPr>
              <a:picLocks noChangeAspect="1"/>
            </p:cNvPicPr>
            <p:nvPr>
              <p:custDataLst>
                <p:tags r:id="rId31"/>
              </p:custDataLst>
            </p:nvPr>
          </p:nvPicPr>
          <p:blipFill>
            <a:blip r:embed="rId13" cstate="print">
              <a:extLst>
                <a:ext uri="{28A0092B-C50C-407E-A947-70E740481C1C}">
                  <a14:useLocalDpi xmlns:a14="http://schemas.microsoft.com/office/drawing/2010/main" val="0"/>
                </a:ext>
              </a:extLst>
            </a:blip>
            <a:stretch>
              <a:fillRect/>
            </a:stretch>
          </p:blipFill>
          <p:spPr>
            <a:xfrm>
              <a:off x="4280804" y="2354352"/>
              <a:ext cx="1815115" cy="671841"/>
            </a:xfrm>
            <a:prstGeom prst="rect">
              <a:avLst/>
            </a:prstGeom>
          </p:spPr>
        </p:pic>
        <p:sp>
          <p:nvSpPr>
            <p:cNvPr id="34" name="文本框 27"/>
            <p:cNvSpPr txBox="1"/>
            <p:nvPr>
              <p:custDataLst>
                <p:tags r:id="rId32"/>
              </p:custDataLst>
            </p:nvPr>
          </p:nvSpPr>
          <p:spPr>
            <a:xfrm>
              <a:off x="4272471" y="2459439"/>
              <a:ext cx="1815115" cy="492450"/>
            </a:xfrm>
            <a:prstGeom prst="rect">
              <a:avLst/>
            </a:prstGeom>
            <a:noFill/>
          </p:spPr>
          <p:txBody>
            <a:bodyPr wrap="square" rtlCol="0">
              <a:spAutoFit/>
            </a:bodyPr>
            <a:lstStyle/>
            <a:p>
              <a:pPr algn="ctr" defTabSz="685800" rtl="0" fontAlgn="auto">
                <a:defRPr/>
              </a:pPr>
              <a:r>
                <a:rPr lang="zh-CN" altLang="en-US" b="1" dirty="0">
                  <a:latin typeface="方正粗黑宋简体" panose="02000000000000000000" charset="-122"/>
                  <a:ea typeface="方正粗黑宋简体" panose="02000000000000000000" charset="-122"/>
                  <a:cs typeface="Arial" panose="020B0604020202020204"/>
                  <a:sym typeface="+mn-ea"/>
                </a:rPr>
                <a:t>与四国分别签订《天津条约》</a:t>
              </a:r>
              <a:endParaRPr lang="zh-CN" altLang="en-US" b="1" dirty="0">
                <a:latin typeface="方正粗黑宋简体" panose="02000000000000000000" charset="-122"/>
                <a:ea typeface="方正粗黑宋简体" panose="02000000000000000000" charset="-122"/>
                <a:cs typeface="Arial" panose="020B0604020202020204"/>
                <a:sym typeface="+mn-ea"/>
              </a:endParaRPr>
            </a:p>
          </p:txBody>
        </p:sp>
      </p:grpSp>
    </p:spTree>
    <p:custDataLst>
      <p:tags r:id="rId3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par>
                                <p:cTn id="25" presetID="16" presetClass="entr" presetSubtype="21"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24"/>
                                        </p:tgtEl>
                                        <p:attrNameLst>
                                          <p:attrName>style.visibility</p:attrName>
                                        </p:attrNameLst>
                                      </p:cBhvr>
                                      <p:to>
                                        <p:strVal val="hidden"/>
                                      </p:to>
                                    </p:set>
                                  </p:childTnLst>
                                </p:cTn>
                              </p:par>
                              <p:par>
                                <p:cTn id="32" presetID="22" presetClass="entr" presetSubtype="8"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par>
                          <p:cTn id="35" fill="hold">
                            <p:stCondLst>
                              <p:cond delay="0"/>
                            </p:stCondLst>
                            <p:childTnLst>
                              <p:par>
                                <p:cTn id="36" presetID="10" presetClass="entr" presetSubtype="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left)">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5" name="矩形 24"/>
          <p:cNvSpPr/>
          <p:nvPr>
            <p:custDataLst>
              <p:tags r:id="rId2"/>
            </p:custDataLst>
          </p:nvPr>
        </p:nvSpPr>
        <p:spPr>
          <a:xfrm>
            <a:off x="2540166" y="123478"/>
            <a:ext cx="4840146" cy="45544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a:t>
            </a:r>
            <a:r>
              <a:rPr lang="zh-CN" altLang="en-US"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a:t>
            </a:r>
            <a:r>
              <a:rPr lang="zh-CN" altLang="en-US" sz="2400" b="1" dirty="0" smtClean="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三、过程</a:t>
            </a:r>
            <a:r>
              <a:rPr lang="en-US" altLang="zh-CN"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a:t>
            </a:r>
            <a:r>
              <a:rPr lang="zh-CN" altLang="en-US"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英国发动侵略战争 </a:t>
            </a:r>
            <a:endParaRPr lang="zh-CN" altLang="en-US" sz="24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endParaRPr>
          </a:p>
        </p:txBody>
      </p:sp>
      <p:sp>
        <p:nvSpPr>
          <p:cNvPr id="6" name="TextBox 54"/>
          <p:cNvSpPr txBox="1"/>
          <p:nvPr>
            <p:custDataLst>
              <p:tags r:id="rId3"/>
            </p:custDataLst>
          </p:nvPr>
        </p:nvSpPr>
        <p:spPr>
          <a:xfrm>
            <a:off x="395536" y="699542"/>
            <a:ext cx="8136903" cy="36061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52327" tIns="26163" rIns="52327" bIns="26163">
            <a:spAutoFit/>
          </a:bodyPr>
          <a:lstStyle/>
          <a:p>
            <a:pPr defTabSz="685800" rtl="0" eaLnBrk="0" hangingPunct="0">
              <a:defRPr/>
            </a:pPr>
            <a:r>
              <a:rPr lang="zh-CN" altLang="en-US" sz="2000" b="1" noProof="1" smtClean="0">
                <a:solidFill>
                  <a:schemeClr val="tx1"/>
                </a:solidFill>
                <a:latin typeface="黑体" panose="02010609060101010101" pitchFamily="49" charset="-122"/>
                <a:ea typeface="黑体" panose="02010609060101010101" pitchFamily="49" charset="-122"/>
                <a:cs typeface="Times New Roman" panose="02020603050405020304" pitchFamily="18" charset="0"/>
              </a:rPr>
              <a:t>  归</a:t>
            </a:r>
            <a:r>
              <a:rPr lang="zh-CN" altLang="en-US" sz="2000" b="1" noProof="1">
                <a:solidFill>
                  <a:schemeClr val="tx1"/>
                </a:solidFill>
                <a:latin typeface="黑体" panose="02010609060101010101" pitchFamily="49" charset="-122"/>
                <a:ea typeface="黑体" panose="02010609060101010101" pitchFamily="49" charset="-122"/>
                <a:cs typeface="Times New Roman" panose="02020603050405020304" pitchFamily="18" charset="0"/>
              </a:rPr>
              <a:t>纳侵略者近逼天津，清政府被迫签订哪些条约？又丧失哪些主权？</a:t>
            </a:r>
            <a:endParaRPr lang="zh-CN" altLang="en-US" sz="2000" b="1" noProof="1">
              <a:solidFill>
                <a:schemeClr val="tx1"/>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7" name="TextBox 6"/>
          <p:cNvSpPr txBox="1"/>
          <p:nvPr>
            <p:custDataLst>
              <p:tags r:id="rId4"/>
            </p:custDataLst>
          </p:nvPr>
        </p:nvSpPr>
        <p:spPr>
          <a:xfrm>
            <a:off x="287301" y="1419622"/>
            <a:ext cx="1980443" cy="376002"/>
          </a:xfrm>
          <a:prstGeom prst="rect">
            <a:avLst/>
          </a:prstGeom>
          <a:noFill/>
        </p:spPr>
        <p:txBody>
          <a:bodyPr wrap="square" lIns="52327" tIns="26163" rIns="52327" bIns="26163">
            <a:spAutoFit/>
          </a:bodyPr>
          <a:lstStyle/>
          <a:p>
            <a:pPr defTabSz="685800" rtl="0" eaLnBrk="0" fontAlgn="auto" hangingPunct="0">
              <a:defRPr/>
            </a:pPr>
            <a:r>
              <a:rPr lang="en-US" altLang="zh-CN" sz="2100" b="1" noProof="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2100" b="1" noProof="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天津条约</a:t>
            </a:r>
            <a:r>
              <a:rPr lang="en-US" altLang="zh-CN" sz="2100" b="1" noProof="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100" b="1" noProof="1">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 name="TextBox 7"/>
          <p:cNvSpPr txBox="1">
            <a:spLocks noChangeArrowheads="1"/>
          </p:cNvSpPr>
          <p:nvPr>
            <p:custDataLst>
              <p:tags r:id="rId5"/>
            </p:custDataLst>
          </p:nvPr>
        </p:nvSpPr>
        <p:spPr bwMode="auto">
          <a:xfrm>
            <a:off x="2130903" y="1419622"/>
            <a:ext cx="4169289" cy="376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327" tIns="26163" rIns="52327" bIns="26163">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rtl="0" eaLnBrk="0" hangingPunct="0">
              <a:defRPr/>
            </a:pP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清政府与</a:t>
            </a:r>
            <a:r>
              <a:rPr lang="zh-CN" altLang="en-US" sz="2100" b="1" dirty="0">
                <a:highlight>
                  <a:srgbClr val="FFFF00"/>
                </a:highlight>
                <a:latin typeface="Times New Roman" panose="02020603050405020304" pitchFamily="18" charset="0"/>
                <a:ea typeface="黑体" panose="02010609060101010101" pitchFamily="49" charset="-122"/>
                <a:cs typeface="Times New Roman" panose="02020603050405020304" pitchFamily="18" charset="0"/>
              </a:rPr>
              <a:t>俄、美、英、法</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分别签订</a:t>
            </a:r>
            <a:endParaRPr lang="zh-CN" altLang="en-US" sz="21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 name="TextBox 8"/>
          <p:cNvSpPr txBox="1"/>
          <p:nvPr>
            <p:custDataLst>
              <p:tags r:id="rId6"/>
            </p:custDataLst>
          </p:nvPr>
        </p:nvSpPr>
        <p:spPr>
          <a:xfrm>
            <a:off x="323528" y="3764550"/>
            <a:ext cx="3016729" cy="376002"/>
          </a:xfrm>
          <a:prstGeom prst="rect">
            <a:avLst/>
          </a:prstGeom>
          <a:noFill/>
        </p:spPr>
        <p:txBody>
          <a:bodyPr wrap="none" lIns="52327" tIns="26163" rIns="52327" bIns="26163">
            <a:spAutoFit/>
          </a:bodyPr>
          <a:lstStyle/>
          <a:p>
            <a:pPr defTabSz="685800" rtl="0" eaLnBrk="0" fontAlgn="auto" hangingPunct="0">
              <a:defRPr/>
            </a:pPr>
            <a:r>
              <a:rPr lang="en-US" altLang="zh-CN" sz="2100" b="1" noProof="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2100" b="1" noProof="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通商章程善后条约</a:t>
            </a:r>
            <a:r>
              <a:rPr lang="en-US" altLang="zh-CN" sz="2100" b="1" noProof="1">
                <a:solidFill>
                  <a:srgbClr val="C0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100" b="1" noProof="1">
              <a:solidFill>
                <a:srgbClr val="C0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TextBox 10"/>
          <p:cNvSpPr txBox="1">
            <a:spLocks noChangeArrowheads="1"/>
          </p:cNvSpPr>
          <p:nvPr>
            <p:custDataLst>
              <p:tags r:id="rId7"/>
            </p:custDataLst>
          </p:nvPr>
        </p:nvSpPr>
        <p:spPr bwMode="auto">
          <a:xfrm>
            <a:off x="3251352" y="3735638"/>
            <a:ext cx="3085659" cy="376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2327" tIns="26163" rIns="52327" bIns="26163">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rtl="0" eaLnBrk="0" hangingPunct="0">
              <a:defRPr/>
            </a:pP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清政府与</a:t>
            </a:r>
            <a:r>
              <a:rPr lang="zh-CN" altLang="en-US" sz="2100" b="1" dirty="0">
                <a:highlight>
                  <a:srgbClr val="FFFF00"/>
                </a:highlight>
                <a:latin typeface="Times New Roman" panose="02020603050405020304" pitchFamily="18" charset="0"/>
                <a:ea typeface="黑体" panose="02010609060101010101" pitchFamily="49" charset="-122"/>
                <a:cs typeface="Times New Roman" panose="02020603050405020304" pitchFamily="18" charset="0"/>
              </a:rPr>
              <a:t>英、法、美</a:t>
            </a:r>
            <a:r>
              <a:rPr lang="zh-CN" altLang="en-US" sz="2100" b="1" dirty="0">
                <a:latin typeface="Times New Roman" panose="02020603050405020304" pitchFamily="18" charset="0"/>
                <a:ea typeface="黑体" panose="02010609060101010101" pitchFamily="49" charset="-122"/>
                <a:cs typeface="Times New Roman" panose="02020603050405020304" pitchFamily="18" charset="0"/>
              </a:rPr>
              <a:t>签订</a:t>
            </a:r>
            <a:endParaRPr lang="zh-CN" altLang="en-US" sz="2100" b="1" dirty="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12" name="表格 11"/>
          <p:cNvGraphicFramePr>
            <a:graphicFrameLocks noGrp="1"/>
          </p:cNvGraphicFramePr>
          <p:nvPr>
            <p:custDataLst>
              <p:tags r:id="rId8"/>
            </p:custDataLst>
          </p:nvPr>
        </p:nvGraphicFramePr>
        <p:xfrm>
          <a:off x="337127" y="1923679"/>
          <a:ext cx="5679378" cy="1656183"/>
        </p:xfrm>
        <a:graphic>
          <a:graphicData uri="http://schemas.openxmlformats.org/drawingml/2006/table">
            <a:tbl>
              <a:tblPr firstRow="1" bandRow="1">
                <a:tableStyleId>{5C22544A-7EE6-4342-B048-85BDC9FD1C3A}</a:tableStyleId>
              </a:tblPr>
              <a:tblGrid>
                <a:gridCol w="685131"/>
                <a:gridCol w="4994247"/>
              </a:tblGrid>
              <a:tr h="1656183">
                <a:tc>
                  <a:txBody>
                    <a:bodyPr/>
                    <a:lstStyle/>
                    <a:p>
                      <a:pPr marL="0" algn="ctr" defTabSz="514350" rtl="0" eaLnBrk="1" latinLnBrk="0" hangingPunct="1">
                        <a:lnSpc>
                          <a:spcPct val="100000"/>
                        </a:lnSpc>
                        <a:buNone/>
                      </a:pPr>
                      <a:r>
                        <a:rPr lang="en-US" altLang="zh-CN" sz="2400" b="1" kern="1200" dirty="0" smtClean="0">
                          <a:solidFill>
                            <a:schemeClr val="bg1"/>
                          </a:solidFill>
                          <a:latin typeface="隶书" panose="02010509060101010101" pitchFamily="49" charset="-122"/>
                          <a:ea typeface="隶书" panose="02010509060101010101" pitchFamily="49" charset="-122"/>
                          <a:cs typeface="+mn-cs"/>
                        </a:rPr>
                        <a:t> 2</a:t>
                      </a:r>
                      <a:r>
                        <a:rPr lang="zh-CN" altLang="en-US" sz="2400" b="1" kern="1200" dirty="0" smtClean="0">
                          <a:solidFill>
                            <a:schemeClr val="bg1"/>
                          </a:solidFill>
                          <a:latin typeface="隶书" panose="02010509060101010101" pitchFamily="49" charset="-122"/>
                          <a:ea typeface="隶书" panose="02010509060101010101" pitchFamily="49" charset="-122"/>
                          <a:cs typeface="+mn-cs"/>
                        </a:rPr>
                        <a:t>）内容</a:t>
                      </a:r>
                      <a:endParaRPr lang="en-US" altLang="zh-CN" sz="2400" b="1" kern="1200" dirty="0" smtClean="0">
                        <a:solidFill>
                          <a:schemeClr val="bg1"/>
                        </a:solidFill>
                        <a:latin typeface="隶书" panose="02010509060101010101" pitchFamily="49" charset="-122"/>
                        <a:ea typeface="隶书" panose="02010509060101010101" pitchFamily="49" charset="-122"/>
                        <a:cs typeface="+mn-cs"/>
                      </a:endParaRPr>
                    </a:p>
                    <a:p>
                      <a:pPr marL="0" algn="ctr" defTabSz="514350" rtl="0" eaLnBrk="1" latinLnBrk="0" hangingPunct="1">
                        <a:lnSpc>
                          <a:spcPct val="100000"/>
                        </a:lnSpc>
                        <a:buNone/>
                      </a:pPr>
                      <a:r>
                        <a:rPr lang="zh-CN" altLang="en-US" sz="2400" b="1" kern="1200" dirty="0" smtClean="0">
                          <a:solidFill>
                            <a:schemeClr val="bg1"/>
                          </a:solidFill>
                          <a:latin typeface="隶书" panose="02010509060101010101" pitchFamily="49" charset="-122"/>
                          <a:ea typeface="隶书" panose="02010509060101010101" pitchFamily="49" charset="-122"/>
                          <a:cs typeface="+mn-cs"/>
                        </a:rPr>
                        <a:t>：</a:t>
                      </a:r>
                      <a:endParaRPr lang="zh-CN" altLang="en-US" sz="2400" b="1" kern="1200" dirty="0">
                        <a:solidFill>
                          <a:schemeClr val="bg1"/>
                        </a:solidFill>
                        <a:latin typeface="隶书" panose="02010509060101010101" pitchFamily="49" charset="-122"/>
                        <a:ea typeface="隶书" panose="02010509060101010101" pitchFamily="49" charset="-122"/>
                        <a:cs typeface="+mn-cs"/>
                      </a:endParaRPr>
                    </a:p>
                  </a:txBody>
                  <a:tcPr marL="54421" marR="54421" marT="32672" marB="32672" anchor="ctr"/>
                </a:tc>
                <a:tc>
                  <a:txBody>
                    <a:bodyPr/>
                    <a:lstStyle/>
                    <a:p>
                      <a:pPr algn="ctr">
                        <a:lnSpc>
                          <a:spcPct val="130000"/>
                        </a:lnSpc>
                        <a:buNone/>
                      </a:pPr>
                      <a:endParaRPr lang="zh-CN" altLang="en-US" sz="2000" b="0" dirty="0">
                        <a:solidFill>
                          <a:schemeClr val="tx1"/>
                        </a:solidFill>
                        <a:latin typeface="黑体" panose="02010609060101010101" pitchFamily="49" charset="-122"/>
                        <a:ea typeface="黑体" panose="02010609060101010101" pitchFamily="49" charset="-122"/>
                        <a:cs typeface="创艺简行楷" charset="0"/>
                      </a:endParaRPr>
                    </a:p>
                  </a:txBody>
                  <a:tcPr marL="54421" marR="54421" marT="32672" marB="32672">
                    <a:solidFill>
                      <a:srgbClr val="F1F4BD"/>
                    </a:solidFill>
                  </a:tcPr>
                </a:tc>
              </a:tr>
            </a:tbl>
          </a:graphicData>
        </a:graphic>
      </p:graphicFrame>
      <p:sp>
        <p:nvSpPr>
          <p:cNvPr id="13" name="矩形 12"/>
          <p:cNvSpPr/>
          <p:nvPr>
            <p:custDataLst>
              <p:tags r:id="rId9"/>
            </p:custDataLst>
          </p:nvPr>
        </p:nvSpPr>
        <p:spPr>
          <a:xfrm>
            <a:off x="1031426" y="2033089"/>
            <a:ext cx="4985079" cy="1474765"/>
          </a:xfrm>
          <a:prstGeom prst="rect">
            <a:avLst/>
          </a:prstGeom>
          <a:noFill/>
          <a:ln>
            <a:noFill/>
          </a:ln>
        </p:spPr>
        <p:txBody>
          <a:bodyPr wrap="square" lIns="52327" tIns="26163" rIns="52327" bIns="26163">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rtl="0" eaLnBrk="0" hangingPunct="0">
              <a:lnSpc>
                <a:spcPct val="120000"/>
              </a:lnSpc>
              <a:defRPr/>
            </a:pPr>
            <a:r>
              <a:rPr lang="zh-CN" altLang="en-US" sz="2100" b="1" dirty="0">
                <a:latin typeface="隶书" panose="02010509060101010101" pitchFamily="49" charset="-122"/>
                <a:ea typeface="隶书" panose="02010509060101010101" pitchFamily="49" charset="-122"/>
                <a:cs typeface="Times New Roman" panose="02020603050405020304" pitchFamily="18" charset="0"/>
              </a:rPr>
              <a:t>①</a:t>
            </a:r>
            <a:r>
              <a:rPr lang="zh-CN" altLang="en-US" sz="2100" b="1" dirty="0">
                <a:solidFill>
                  <a:srgbClr val="FF0000"/>
                </a:solidFill>
                <a:latin typeface="隶书" panose="02010509060101010101" pitchFamily="49" charset="-122"/>
                <a:ea typeface="隶书" panose="02010509060101010101" pitchFamily="49" charset="-122"/>
                <a:cs typeface="Times New Roman" panose="02020603050405020304" pitchFamily="18" charset="0"/>
              </a:rPr>
              <a:t>外国公使</a:t>
            </a:r>
            <a:r>
              <a:rPr lang="zh-CN" altLang="en-US" sz="2100" b="1" dirty="0">
                <a:latin typeface="隶书" panose="02010509060101010101" pitchFamily="49" charset="-122"/>
                <a:ea typeface="隶书" panose="02010509060101010101" pitchFamily="49" charset="-122"/>
                <a:cs typeface="Times New Roman" panose="02020603050405020304" pitchFamily="18" charset="0"/>
              </a:rPr>
              <a:t>进驻北京；</a:t>
            </a:r>
            <a:endParaRPr lang="zh-CN" altLang="en-US" sz="2100" b="1" dirty="0">
              <a:latin typeface="隶书" panose="02010509060101010101" pitchFamily="49" charset="-122"/>
              <a:ea typeface="隶书" panose="02010509060101010101" pitchFamily="49" charset="-122"/>
              <a:cs typeface="Times New Roman" panose="02020603050405020304" pitchFamily="18" charset="0"/>
            </a:endParaRPr>
          </a:p>
          <a:p>
            <a:pPr defTabSz="685800" rtl="0" eaLnBrk="0" hangingPunct="0">
              <a:lnSpc>
                <a:spcPct val="120000"/>
              </a:lnSpc>
              <a:defRPr/>
            </a:pPr>
            <a:r>
              <a:rPr lang="zh-CN" altLang="en-US" sz="2100" b="1" dirty="0">
                <a:latin typeface="隶书" panose="02010509060101010101" pitchFamily="49" charset="-122"/>
                <a:ea typeface="隶书" panose="02010509060101010101" pitchFamily="49" charset="-122"/>
                <a:cs typeface="Times New Roman" panose="02020603050405020304" pitchFamily="18" charset="0"/>
              </a:rPr>
              <a:t>②增开汉口、南京等</a:t>
            </a:r>
            <a:r>
              <a:rPr lang="zh-CN" altLang="en-US" sz="2100" b="1" dirty="0">
                <a:solidFill>
                  <a:srgbClr val="0000FF"/>
                </a:solidFill>
                <a:latin typeface="隶书" panose="02010509060101010101" pitchFamily="49" charset="-122"/>
                <a:ea typeface="隶书" panose="02010509060101010101" pitchFamily="49" charset="-122"/>
                <a:cs typeface="Times New Roman" panose="02020603050405020304" pitchFamily="18" charset="0"/>
              </a:rPr>
              <a:t>十处</a:t>
            </a:r>
            <a:r>
              <a:rPr lang="zh-CN" altLang="en-US" sz="2100" b="1" dirty="0">
                <a:latin typeface="隶书" panose="02010509060101010101" pitchFamily="49" charset="-122"/>
                <a:ea typeface="隶书" panose="02010509060101010101" pitchFamily="49" charset="-122"/>
                <a:cs typeface="Times New Roman" panose="02020603050405020304" pitchFamily="18" charset="0"/>
              </a:rPr>
              <a:t>为</a:t>
            </a:r>
            <a:r>
              <a:rPr lang="zh-CN" altLang="en-US" sz="2100" b="1" dirty="0">
                <a:solidFill>
                  <a:srgbClr val="FF0000"/>
                </a:solidFill>
                <a:latin typeface="隶书" panose="02010509060101010101" pitchFamily="49" charset="-122"/>
                <a:ea typeface="隶书" panose="02010509060101010101" pitchFamily="49" charset="-122"/>
                <a:cs typeface="Times New Roman" panose="02020603050405020304" pitchFamily="18" charset="0"/>
              </a:rPr>
              <a:t>通商口岸</a:t>
            </a:r>
            <a:r>
              <a:rPr lang="zh-CN" altLang="en-US" sz="2100" b="1" dirty="0">
                <a:latin typeface="隶书" panose="02010509060101010101" pitchFamily="49" charset="-122"/>
                <a:ea typeface="隶书" panose="02010509060101010101" pitchFamily="49" charset="-122"/>
                <a:cs typeface="Times New Roman" panose="02020603050405020304" pitchFamily="18" charset="0"/>
              </a:rPr>
              <a:t>；</a:t>
            </a:r>
            <a:endParaRPr lang="zh-CN" altLang="en-US" sz="2100" b="1" dirty="0">
              <a:latin typeface="隶书" panose="02010509060101010101" pitchFamily="49" charset="-122"/>
              <a:ea typeface="隶书" panose="02010509060101010101" pitchFamily="49" charset="-122"/>
              <a:cs typeface="Times New Roman" panose="02020603050405020304" pitchFamily="18" charset="0"/>
            </a:endParaRPr>
          </a:p>
          <a:p>
            <a:pPr defTabSz="685800" rtl="0" eaLnBrk="0" hangingPunct="0">
              <a:defRPr/>
            </a:pPr>
            <a:r>
              <a:rPr lang="zh-CN" altLang="en-US" sz="2100" b="1" dirty="0">
                <a:latin typeface="隶书" panose="02010509060101010101" pitchFamily="49" charset="-122"/>
                <a:ea typeface="隶书" panose="02010509060101010101" pitchFamily="49" charset="-122"/>
                <a:cs typeface="Times New Roman" panose="02020603050405020304" pitchFamily="18" charset="0"/>
              </a:rPr>
              <a:t>③外国商船和军舰可以在长江各口岸</a:t>
            </a:r>
            <a:r>
              <a:rPr lang="zh-CN" altLang="en-US" sz="2100" b="1" dirty="0">
                <a:solidFill>
                  <a:srgbClr val="FF0000"/>
                </a:solidFill>
                <a:latin typeface="隶书" panose="02010509060101010101" pitchFamily="49" charset="-122"/>
                <a:ea typeface="隶书" panose="02010509060101010101" pitchFamily="49" charset="-122"/>
                <a:cs typeface="Times New Roman" panose="02020603050405020304" pitchFamily="18" charset="0"/>
              </a:rPr>
              <a:t>自由航行</a:t>
            </a:r>
            <a:r>
              <a:rPr lang="zh-CN" altLang="en-US" sz="2100" b="1" dirty="0">
                <a:latin typeface="隶书" panose="02010509060101010101" pitchFamily="49" charset="-122"/>
                <a:ea typeface="隶书" panose="02010509060101010101" pitchFamily="49" charset="-122"/>
                <a:cs typeface="Times New Roman" panose="02020603050405020304" pitchFamily="18" charset="0"/>
              </a:rPr>
              <a:t>等特权。</a:t>
            </a:r>
            <a:endParaRPr lang="zh-CN" altLang="en-US" sz="2100" b="1" dirty="0">
              <a:latin typeface="隶书" panose="02010509060101010101" pitchFamily="49" charset="-122"/>
              <a:ea typeface="隶书" panose="02010509060101010101" pitchFamily="49" charset="-122"/>
              <a:cs typeface="Times New Roman" panose="02020603050405020304" pitchFamily="18" charset="0"/>
            </a:endParaRPr>
          </a:p>
        </p:txBody>
      </p:sp>
      <p:graphicFrame>
        <p:nvGraphicFramePr>
          <p:cNvPr id="14" name="表格 13"/>
          <p:cNvGraphicFramePr>
            <a:graphicFrameLocks noGrp="1"/>
          </p:cNvGraphicFramePr>
          <p:nvPr>
            <p:custDataLst>
              <p:tags r:id="rId10"/>
            </p:custDataLst>
          </p:nvPr>
        </p:nvGraphicFramePr>
        <p:xfrm>
          <a:off x="484538" y="4227934"/>
          <a:ext cx="5679378" cy="504056"/>
        </p:xfrm>
        <a:graphic>
          <a:graphicData uri="http://schemas.openxmlformats.org/drawingml/2006/table">
            <a:tbl>
              <a:tblPr firstRow="1" bandRow="1">
                <a:tableStyleId>{5C22544A-7EE6-4342-B048-85BDC9FD1C3A}</a:tableStyleId>
              </a:tblPr>
              <a:tblGrid>
                <a:gridCol w="885786"/>
                <a:gridCol w="4793592"/>
              </a:tblGrid>
              <a:tr h="504056">
                <a:tc>
                  <a:txBody>
                    <a:bodyPr/>
                    <a:lstStyle/>
                    <a:p>
                      <a:pPr algn="ctr">
                        <a:lnSpc>
                          <a:spcPct val="100000"/>
                        </a:lnSpc>
                        <a:buNone/>
                      </a:pPr>
                      <a:r>
                        <a:rPr lang="zh-CN" altLang="en-US" sz="2400" b="1" dirty="0">
                          <a:solidFill>
                            <a:schemeClr val="bg1"/>
                          </a:solidFill>
                          <a:latin typeface="隶书" panose="02010509060101010101" pitchFamily="49" charset="-122"/>
                          <a:ea typeface="隶书" panose="02010509060101010101" pitchFamily="49" charset="-122"/>
                        </a:rPr>
                        <a:t>内容</a:t>
                      </a:r>
                      <a:endParaRPr lang="zh-CN" altLang="en-US" sz="2400" b="1" dirty="0">
                        <a:solidFill>
                          <a:schemeClr val="bg1"/>
                        </a:solidFill>
                        <a:latin typeface="隶书" panose="02010509060101010101" pitchFamily="49" charset="-122"/>
                        <a:ea typeface="隶书" panose="02010509060101010101" pitchFamily="49" charset="-122"/>
                      </a:endParaRPr>
                    </a:p>
                  </a:txBody>
                  <a:tcPr marL="54416" marR="54416" marT="32666" marB="32666" anchor="ctr"/>
                </a:tc>
                <a:tc>
                  <a:txBody>
                    <a:bodyPr/>
                    <a:lstStyle/>
                    <a:p>
                      <a:pPr>
                        <a:lnSpc>
                          <a:spcPct val="130000"/>
                        </a:lnSpc>
                        <a:buNone/>
                      </a:pPr>
                      <a:endParaRPr lang="zh-CN" altLang="en-US" sz="2000" b="0" dirty="0">
                        <a:solidFill>
                          <a:schemeClr val="tx1"/>
                        </a:solidFill>
                        <a:latin typeface="黑体" panose="02010609060101010101" pitchFamily="49" charset="-122"/>
                        <a:ea typeface="黑体" panose="02010609060101010101" pitchFamily="49" charset="-122"/>
                        <a:cs typeface="创艺简行楷" charset="0"/>
                      </a:endParaRPr>
                    </a:p>
                  </a:txBody>
                  <a:tcPr marL="54416" marR="54416" marT="32666" marB="32666">
                    <a:solidFill>
                      <a:srgbClr val="F1F4BD"/>
                    </a:solidFill>
                  </a:tcPr>
                </a:tc>
              </a:tr>
            </a:tbl>
          </a:graphicData>
        </a:graphic>
      </p:graphicFrame>
      <p:sp>
        <p:nvSpPr>
          <p:cNvPr id="15" name="文本框 45064"/>
          <p:cNvSpPr txBox="1"/>
          <p:nvPr>
            <p:custDataLst>
              <p:tags r:id="rId11"/>
            </p:custDataLst>
          </p:nvPr>
        </p:nvSpPr>
        <p:spPr>
          <a:xfrm>
            <a:off x="4675229" y="1832121"/>
            <a:ext cx="4145243" cy="623248"/>
          </a:xfrm>
          <a:prstGeom prst="rect">
            <a:avLst/>
          </a:prstGeom>
          <a:solidFill>
            <a:srgbClr val="CCFFFF"/>
          </a:solidFill>
          <a:ln w="9525" cap="flat" cmpd="sng">
            <a:solidFill>
              <a:srgbClr val="CCFFFF"/>
            </a:solidFill>
            <a:prstDash val="solid"/>
            <a:miter/>
            <a:headEnd type="none" w="med" len="med"/>
            <a:tailEnd type="none" w="med" len="med"/>
          </a:ln>
        </p:spPr>
        <p:txBody>
          <a:bodyPr wrap="square" lIns="68580" tIns="34290" rIns="68580" bIns="34290">
            <a:spAutoFit/>
          </a:bodyPr>
          <a:lstStyle/>
          <a:p>
            <a:pPr lvl="0" algn="l">
              <a:spcBef>
                <a:spcPct val="50000"/>
              </a:spcBef>
            </a:pPr>
            <a:r>
              <a:rPr lang="zh-CN" altLang="en-US" b="1" dirty="0">
                <a:solidFill>
                  <a:srgbClr val="0000CC"/>
                </a:solidFill>
                <a:latin typeface="黑体" panose="02010609060101010101" pitchFamily="49" charset="-122"/>
                <a:ea typeface="黑体" panose="02010609060101010101" pitchFamily="49" charset="-122"/>
                <a:cs typeface="楷体" panose="02010609060101010101" pitchFamily="49" charset="-122"/>
              </a:rPr>
              <a:t>破坏我国</a:t>
            </a:r>
            <a:r>
              <a:rPr lang="zh-CN" altLang="en-US" b="1" dirty="0">
                <a:solidFill>
                  <a:srgbClr val="FF0000"/>
                </a:solidFill>
                <a:latin typeface="黑体" panose="02010609060101010101" pitchFamily="49" charset="-122"/>
                <a:ea typeface="黑体" panose="02010609060101010101" pitchFamily="49" charset="-122"/>
                <a:cs typeface="楷体" panose="02010609060101010101" pitchFamily="49" charset="-122"/>
              </a:rPr>
              <a:t>外交主权</a:t>
            </a:r>
            <a:r>
              <a:rPr lang="en-US" altLang="zh-CN" b="1" dirty="0">
                <a:solidFill>
                  <a:srgbClr val="0000CC"/>
                </a:solidFill>
                <a:latin typeface="黑体" panose="02010609060101010101" pitchFamily="49" charset="-122"/>
                <a:ea typeface="黑体" panose="02010609060101010101" pitchFamily="49" charset="-122"/>
                <a:cs typeface="楷体" panose="02010609060101010101" pitchFamily="49" charset="-122"/>
              </a:rPr>
              <a:t>,</a:t>
            </a:r>
            <a:r>
              <a:rPr lang="zh-CN" altLang="en-US" b="1" dirty="0">
                <a:solidFill>
                  <a:srgbClr val="0000CC"/>
                </a:solidFill>
                <a:latin typeface="黑体" panose="02010609060101010101" pitchFamily="49" charset="-122"/>
                <a:ea typeface="黑体" panose="02010609060101010101" pitchFamily="49" charset="-122"/>
                <a:cs typeface="楷体" panose="02010609060101010101" pitchFamily="49" charset="-122"/>
              </a:rPr>
              <a:t>进一步影响和操纵清朝统治核心</a:t>
            </a:r>
            <a:r>
              <a:rPr lang="zh-CN" altLang="en-US" sz="1500" b="1" dirty="0">
                <a:solidFill>
                  <a:srgbClr val="0000CC"/>
                </a:solidFill>
                <a:latin typeface="黑体" panose="02010609060101010101" pitchFamily="49" charset="-122"/>
                <a:ea typeface="黑体" panose="02010609060101010101" pitchFamily="49" charset="-122"/>
                <a:cs typeface="楷体" panose="02010609060101010101" pitchFamily="49" charset="-122"/>
              </a:rPr>
              <a:t>。</a:t>
            </a:r>
            <a:endParaRPr lang="zh-CN" altLang="en-US" sz="1500" b="1" dirty="0">
              <a:solidFill>
                <a:srgbClr val="0000CC"/>
              </a:solidFill>
              <a:latin typeface="黑体" panose="02010609060101010101" pitchFamily="49" charset="-122"/>
              <a:ea typeface="黑体" panose="02010609060101010101" pitchFamily="49" charset="-122"/>
              <a:cs typeface="楷体" panose="02010609060101010101" pitchFamily="49" charset="-122"/>
            </a:endParaRPr>
          </a:p>
        </p:txBody>
      </p:sp>
      <p:sp>
        <p:nvSpPr>
          <p:cNvPr id="16" name="左箭头 15"/>
          <p:cNvSpPr/>
          <p:nvPr>
            <p:custDataLst>
              <p:tags r:id="rId12"/>
            </p:custDataLst>
          </p:nvPr>
        </p:nvSpPr>
        <p:spPr>
          <a:xfrm flipH="1">
            <a:off x="3779910" y="2067694"/>
            <a:ext cx="822767" cy="288032"/>
          </a:xfrm>
          <a:prstGeom prst="leftArrow">
            <a:avLst>
              <a:gd name="adj1" fmla="val 50000"/>
              <a:gd name="adj2" fmla="val 31353"/>
            </a:avLst>
          </a:prstGeom>
          <a:solidFill>
            <a:srgbClr val="000000"/>
          </a:solidFill>
          <a:ln w="9525">
            <a:noFill/>
          </a:ln>
        </p:spPr>
        <p:txBody>
          <a:bodyPr lIns="68580" tIns="34290" rIns="68580" bIns="34290"/>
          <a:lstStyle/>
          <a:p>
            <a:endParaRPr lang="zh-CN" altLang="en-US" dirty="0">
              <a:ea typeface="黑体" panose="02010609060101010101" pitchFamily="49" charset="-122"/>
            </a:endParaRPr>
          </a:p>
        </p:txBody>
      </p:sp>
      <p:sp>
        <p:nvSpPr>
          <p:cNvPr id="17" name="左大括号 16"/>
          <p:cNvSpPr/>
          <p:nvPr>
            <p:custDataLst>
              <p:tags r:id="rId13"/>
            </p:custDataLst>
          </p:nvPr>
        </p:nvSpPr>
        <p:spPr>
          <a:xfrm flipH="1">
            <a:off x="5919788" y="2549646"/>
            <a:ext cx="96679" cy="902494"/>
          </a:xfrm>
          <a:prstGeom prst="leftBrace">
            <a:avLst>
              <a:gd name="adj1" fmla="val 97303"/>
              <a:gd name="adj2" fmla="val 50000"/>
            </a:avLst>
          </a:prstGeom>
          <a:noFill/>
          <a:ln w="57150" cap="flat" cmpd="sng">
            <a:solidFill>
              <a:srgbClr val="FF0000"/>
            </a:solidFill>
            <a:prstDash val="solid"/>
            <a:headEnd type="none" w="med" len="med"/>
            <a:tailEnd type="none" w="med" len="med"/>
          </a:ln>
          <a:extLst>
            <a:ext uri="{909E8E84-426E-40DD-AFC4-6F175D3DCCD1}">
              <a14:hiddenFill xmlns:a14="http://schemas.microsoft.com/office/drawing/2010/main">
                <a:solidFill>
                  <a:schemeClr val="hlink"/>
                </a:solidFill>
              </a14:hiddenFill>
            </a:ext>
          </a:extLst>
        </p:spPr>
        <p:txBody>
          <a:bodyPr lIns="68580" tIns="34290" rIns="68580" bIns="34290"/>
          <a:lstStyle/>
          <a:p>
            <a:endParaRPr lang="zh-CN" altLang="en-US" dirty="0">
              <a:ea typeface="黑体" panose="02010609060101010101" pitchFamily="49" charset="-122"/>
            </a:endParaRPr>
          </a:p>
        </p:txBody>
      </p:sp>
      <p:sp>
        <p:nvSpPr>
          <p:cNvPr id="18" name="文本框 45068"/>
          <p:cNvSpPr txBox="1"/>
          <p:nvPr>
            <p:custDataLst>
              <p:tags r:id="rId14"/>
            </p:custDataLst>
          </p:nvPr>
        </p:nvSpPr>
        <p:spPr>
          <a:xfrm>
            <a:off x="6132195" y="2512974"/>
            <a:ext cx="2688277" cy="1177245"/>
          </a:xfrm>
          <a:prstGeom prst="rect">
            <a:avLst/>
          </a:prstGeom>
          <a:solidFill>
            <a:srgbClr val="CCFFFF"/>
          </a:solidFill>
          <a:ln w="9525" cap="flat" cmpd="sng">
            <a:solidFill>
              <a:srgbClr val="CCFFFF"/>
            </a:solidFill>
            <a:prstDash val="solid"/>
            <a:miter/>
            <a:headEnd type="none" w="med" len="med"/>
            <a:tailEnd type="none" w="med" len="med"/>
          </a:ln>
        </p:spPr>
        <p:txBody>
          <a:bodyPr wrap="square" lIns="68580" tIns="34290" rIns="68580" bIns="34290">
            <a:spAutoFit/>
          </a:bodyPr>
          <a:lstStyle/>
          <a:p>
            <a:pPr lvl="0" algn="l">
              <a:spcBef>
                <a:spcPct val="50000"/>
              </a:spcBef>
            </a:pPr>
            <a:r>
              <a:rPr lang="zh-CN" altLang="en-US" b="1" dirty="0">
                <a:solidFill>
                  <a:srgbClr val="0000CC"/>
                </a:solidFill>
                <a:latin typeface="黑体" panose="02010609060101010101" pitchFamily="49" charset="-122"/>
                <a:ea typeface="黑体" panose="02010609060101010101" pitchFamily="49" charset="-122"/>
              </a:rPr>
              <a:t>破坏了</a:t>
            </a:r>
            <a:r>
              <a:rPr lang="zh-CN" altLang="en-US" b="1" dirty="0">
                <a:solidFill>
                  <a:srgbClr val="FF0000"/>
                </a:solidFill>
                <a:latin typeface="黑体" panose="02010609060101010101" pitchFamily="49" charset="-122"/>
                <a:ea typeface="黑体" panose="02010609060101010101" pitchFamily="49" charset="-122"/>
              </a:rPr>
              <a:t>贸易主权</a:t>
            </a:r>
            <a:r>
              <a:rPr lang="zh-CN" altLang="en-US" b="1" dirty="0">
                <a:solidFill>
                  <a:srgbClr val="0000CC"/>
                </a:solidFill>
                <a:latin typeface="黑体" panose="02010609060101010101" pitchFamily="49" charset="-122"/>
                <a:ea typeface="黑体" panose="02010609060101010101" pitchFamily="49" charset="-122"/>
              </a:rPr>
              <a:t>、内河航运权，</a:t>
            </a:r>
            <a:r>
              <a:rPr lang="zh-CN" altLang="en-US" b="1" u="sng" dirty="0">
                <a:solidFill>
                  <a:srgbClr val="FF0000"/>
                </a:solidFill>
                <a:latin typeface="黑体" panose="02010609060101010101" pitchFamily="49" charset="-122"/>
                <a:ea typeface="黑体" panose="02010609060101010101" pitchFamily="49" charset="-122"/>
              </a:rPr>
              <a:t>使资本主义列强侵略势力进一步扩张到北方沿海、长江流域</a:t>
            </a:r>
            <a:r>
              <a:rPr lang="zh-CN" altLang="en-US" b="1" dirty="0">
                <a:solidFill>
                  <a:srgbClr val="0000CC"/>
                </a:solidFill>
                <a:latin typeface="黑体" panose="02010609060101010101" pitchFamily="49" charset="-122"/>
                <a:ea typeface="黑体" panose="02010609060101010101" pitchFamily="49" charset="-122"/>
              </a:rPr>
              <a:t>。</a:t>
            </a:r>
            <a:endParaRPr lang="zh-CN" altLang="en-US" b="1" dirty="0">
              <a:solidFill>
                <a:srgbClr val="0000CC"/>
              </a:solidFill>
              <a:latin typeface="黑体" panose="02010609060101010101" pitchFamily="49" charset="-122"/>
              <a:ea typeface="黑体" panose="02010609060101010101" pitchFamily="49" charset="-122"/>
            </a:endParaRPr>
          </a:p>
        </p:txBody>
      </p:sp>
      <p:sp>
        <p:nvSpPr>
          <p:cNvPr id="19" name="TextBox 18"/>
          <p:cNvSpPr txBox="1"/>
          <p:nvPr/>
        </p:nvSpPr>
        <p:spPr>
          <a:xfrm>
            <a:off x="1875620" y="1059582"/>
            <a:ext cx="1760276" cy="392415"/>
          </a:xfrm>
          <a:prstGeom prst="rect">
            <a:avLst/>
          </a:prstGeom>
          <a:noFill/>
        </p:spPr>
        <p:txBody>
          <a:bodyPr wrap="square" lIns="68580" tIns="34290" rIns="68580" bIns="34290" rtlCol="0">
            <a:spAutoFit/>
          </a:bodyPr>
          <a:lstStyle/>
          <a:p>
            <a:r>
              <a:rPr lang="en-US" altLang="zh-CN" sz="2100" b="1" dirty="0" smtClean="0">
                <a:solidFill>
                  <a:srgbClr val="0000FF"/>
                </a:solidFill>
                <a:ea typeface="黑体" panose="02010609060101010101" pitchFamily="49" charset="-122"/>
              </a:rPr>
              <a:t>1</a:t>
            </a:r>
            <a:r>
              <a:rPr lang="zh-CN" altLang="en-US" sz="2100" b="1" dirty="0" smtClean="0">
                <a:solidFill>
                  <a:srgbClr val="0000FF"/>
                </a:solidFill>
                <a:ea typeface="黑体" panose="02010609060101010101" pitchFamily="49" charset="-122"/>
              </a:rPr>
              <a:t>）签约双方：</a:t>
            </a:r>
            <a:endParaRPr lang="zh-CN" altLang="en-US" sz="2100" b="1" dirty="0">
              <a:solidFill>
                <a:srgbClr val="0000FF"/>
              </a:solidFill>
              <a:ea typeface="黑体" panose="02010609060101010101" pitchFamily="49" charset="-122"/>
            </a:endParaRPr>
          </a:p>
        </p:txBody>
      </p:sp>
      <p:sp>
        <p:nvSpPr>
          <p:cNvPr id="20" name="TextBox 19"/>
          <p:cNvSpPr txBox="1"/>
          <p:nvPr>
            <p:custDataLst>
              <p:tags r:id="rId15"/>
            </p:custDataLst>
          </p:nvPr>
        </p:nvSpPr>
        <p:spPr>
          <a:xfrm>
            <a:off x="1319624" y="4299942"/>
            <a:ext cx="4696881" cy="376002"/>
          </a:xfrm>
          <a:prstGeom prst="rect">
            <a:avLst/>
          </a:prstGeom>
          <a:noFill/>
          <a:ln w="9525">
            <a:noFill/>
          </a:ln>
        </p:spPr>
        <p:txBody>
          <a:bodyPr wrap="square" lIns="52327" tIns="26163" rIns="52327" bIns="26163">
            <a:spAutoFit/>
          </a:bodyPr>
          <a:lstStyle/>
          <a:p>
            <a:pPr defTabSz="685800" rtl="0" eaLnBrk="0" hangingPunct="0">
              <a:defRPr/>
            </a:pPr>
            <a:r>
              <a:rPr lang="zh-CN" altLang="en-US" sz="2100" b="1" noProof="1">
                <a:latin typeface="隶书" panose="02010509060101010101" pitchFamily="49" charset="-122"/>
                <a:ea typeface="隶书" panose="02010509060101010101" pitchFamily="49" charset="-122"/>
                <a:cs typeface="Times New Roman" panose="02020603050405020304" pitchFamily="18" charset="0"/>
              </a:rPr>
              <a:t>清政府被迫承认了</a:t>
            </a:r>
            <a:r>
              <a:rPr lang="zh-CN" altLang="en-US" sz="2100" b="1" noProof="1">
                <a:solidFill>
                  <a:srgbClr val="FF0000"/>
                </a:solidFill>
                <a:latin typeface="隶书" panose="02010509060101010101" pitchFamily="49" charset="-122"/>
                <a:ea typeface="隶书" panose="02010509060101010101" pitchFamily="49" charset="-122"/>
                <a:cs typeface="Times New Roman" panose="02020603050405020304" pitchFamily="18" charset="0"/>
              </a:rPr>
              <a:t>鸦片贸易的合法化</a:t>
            </a:r>
            <a:r>
              <a:rPr lang="zh-CN" altLang="en-US" sz="2100" b="1" noProof="1">
                <a:latin typeface="隶书" panose="02010509060101010101" pitchFamily="49" charset="-122"/>
                <a:ea typeface="隶书" panose="02010509060101010101" pitchFamily="49" charset="-122"/>
                <a:cs typeface="Times New Roman" panose="02020603050405020304" pitchFamily="18" charset="0"/>
              </a:rPr>
              <a:t>。</a:t>
            </a:r>
            <a:endParaRPr lang="zh-CN" altLang="en-US" sz="2100" b="1" noProof="1">
              <a:latin typeface="隶书" panose="02010509060101010101" pitchFamily="49" charset="-122"/>
              <a:ea typeface="隶书" panose="02010509060101010101" pitchFamily="49" charset="-122"/>
              <a:cs typeface="Times New Roman" panose="02020603050405020304" pitchFamily="18" charset="0"/>
            </a:endParaRPr>
          </a:p>
        </p:txBody>
      </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300" fill="hold">
                                          <p:stCondLst>
                                            <p:cond delay="0"/>
                                          </p:stCondLst>
                                        </p:cTn>
                                        <p:tgtEl>
                                          <p:spTgt spid="7"/>
                                        </p:tgtEl>
                                        <p:attrNameLst>
                                          <p:attrName>ppt_x</p:attrName>
                                        </p:attrNameLst>
                                      </p:cBhvr>
                                    </p:anim>
                                    <p:anim from="0" to="-1.0" calcmode="lin" valueType="num">
                                      <p:cBhvr>
                                        <p:cTn id="8" dur="100" decel="50000" autoRev="1" fill="hold">
                                          <p:stCondLst>
                                            <p:cond delay="300"/>
                                          </p:stCondLst>
                                        </p:cTn>
                                        <p:tgtEl>
                                          <p:spTgt spid="7"/>
                                        </p:tgtEl>
                                        <p:attrNameLst>
                                          <p:attrName>xshear</p:attrName>
                                        </p:attrNameLst>
                                      </p:cBhvr>
                                    </p:anim>
                                    <p:animScale>
                                      <p:cBhvr>
                                        <p:cTn id="9" dur="100" decel="100000" autoRev="1" fill="hold">
                                          <p:stCondLst>
                                            <p:cond delay="300"/>
                                          </p:stCondLst>
                                        </p:cTn>
                                        <p:tgtEl>
                                          <p:spTgt spid="7"/>
                                        </p:tgtEl>
                                      </p:cBhvr>
                                      <p:from x="100000" y="100000"/>
                                      <p:to x="80000" y="100000"/>
                                    </p:animScale>
                                    <p:anim by="(#ppt_h/3+#ppt_w*0.1)" calcmode="lin" valueType="num">
                                      <p:cBhvr additive="sum">
                                        <p:cTn id="10" dur="100" decel="100000" autoRev="1" fill="hold">
                                          <p:stCondLst>
                                            <p:cond delay="300"/>
                                          </p:stCondLst>
                                        </p:cTn>
                                        <p:tgtEl>
                                          <p:spTgt spid="7"/>
                                        </p:tgtEl>
                                        <p:attrNameLst>
                                          <p:attrName>ppt_x</p:attrName>
                                        </p:attrNameLst>
                                      </p:cBhvr>
                                    </p:anim>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linds(horizontal)">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childTnLst>
                                </p:cTn>
                              </p:par>
                            </p:childTnLst>
                          </p:cTn>
                        </p:par>
                        <p:par>
                          <p:cTn id="34" fill="hold">
                            <p:stCondLst>
                              <p:cond delay="0"/>
                            </p:stCondLst>
                            <p:childTnLst>
                              <p:par>
                                <p:cTn id="35" presetID="3" presetClass="entr" presetSubtype="1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linds(horizontal)">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34"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 from="(-#ppt_w/2)" to="(#ppt_x)" calcmode="lin" valueType="num">
                                      <p:cBhvr>
                                        <p:cTn id="51" dur="300" fill="hold">
                                          <p:stCondLst>
                                            <p:cond delay="0"/>
                                          </p:stCondLst>
                                        </p:cTn>
                                        <p:tgtEl>
                                          <p:spTgt spid="9"/>
                                        </p:tgtEl>
                                        <p:attrNameLst>
                                          <p:attrName>ppt_x</p:attrName>
                                        </p:attrNameLst>
                                      </p:cBhvr>
                                    </p:anim>
                                    <p:anim from="0" to="-1.0" calcmode="lin" valueType="num">
                                      <p:cBhvr>
                                        <p:cTn id="52" dur="100" decel="50000" autoRev="1" fill="hold">
                                          <p:stCondLst>
                                            <p:cond delay="300"/>
                                          </p:stCondLst>
                                        </p:cTn>
                                        <p:tgtEl>
                                          <p:spTgt spid="9"/>
                                        </p:tgtEl>
                                        <p:attrNameLst>
                                          <p:attrName>xshear</p:attrName>
                                        </p:attrNameLst>
                                      </p:cBhvr>
                                    </p:anim>
                                    <p:animScale>
                                      <p:cBhvr>
                                        <p:cTn id="53" dur="100" decel="100000" autoRev="1" fill="hold">
                                          <p:stCondLst>
                                            <p:cond delay="300"/>
                                          </p:stCondLst>
                                        </p:cTn>
                                        <p:tgtEl>
                                          <p:spTgt spid="9"/>
                                        </p:tgtEl>
                                      </p:cBhvr>
                                      <p:from x="100000" y="100000"/>
                                      <p:to x="80000" y="100000"/>
                                    </p:animScale>
                                    <p:anim by="(#ppt_h/3+#ppt_w*0.1)" calcmode="lin" valueType="num">
                                      <p:cBhvr additive="sum">
                                        <p:cTn id="54" dur="100" decel="100000" autoRev="1" fill="hold">
                                          <p:stCondLst>
                                            <p:cond delay="300"/>
                                          </p:stCondLst>
                                        </p:cTn>
                                        <p:tgtEl>
                                          <p:spTgt spid="9"/>
                                        </p:tgtEl>
                                        <p:attrNameLst>
                                          <p:attrName>ppt_x</p:attrName>
                                        </p:attrNameLst>
                                      </p:cBhvr>
                                    </p:anim>
                                  </p:childTnLst>
                                </p:cTn>
                              </p:par>
                              <p:par>
                                <p:cTn id="55" presetID="9"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linds(horizontal)">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dissolve">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P spid="13" grpId="0"/>
      <p:bldP spid="15" grpId="0" bldLvl="0" animBg="1"/>
      <p:bldP spid="18" grpId="0" animBg="1"/>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文本框 20"/>
          <p:cNvSpPr txBox="1"/>
          <p:nvPr/>
        </p:nvSpPr>
        <p:spPr>
          <a:xfrm>
            <a:off x="338605" y="699542"/>
            <a:ext cx="2289179" cy="438582"/>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b="1" dirty="0" smtClean="0">
                <a:solidFill>
                  <a:schemeClr val="tx1"/>
                </a:solidFill>
              </a:rPr>
              <a:t>三、过程： </a:t>
            </a:r>
            <a:endParaRPr lang="zh-CN" altLang="en-US" sz="2400" b="1" dirty="0">
              <a:solidFill>
                <a:schemeClr val="tx1"/>
              </a:solidFill>
            </a:endParaRPr>
          </a:p>
        </p:txBody>
      </p:sp>
      <p:sp>
        <p:nvSpPr>
          <p:cNvPr id="25" name="矩形 24"/>
          <p:cNvSpPr/>
          <p:nvPr>
            <p:custDataLst>
              <p:tags r:id="rId2"/>
            </p:custDataLst>
          </p:nvPr>
        </p:nvSpPr>
        <p:spPr>
          <a:xfrm>
            <a:off x="2474350" y="123478"/>
            <a:ext cx="4896544" cy="45544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a:t>
            </a:r>
            <a:r>
              <a:rPr lang="zh-CN" altLang="en-US"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a:t>
            </a:r>
            <a:r>
              <a:rPr lang="zh-CN" altLang="en-US" sz="2400" b="1" dirty="0" smtClean="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三、过程</a:t>
            </a:r>
            <a:r>
              <a:rPr lang="en-US" altLang="zh-CN"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a:t>
            </a:r>
            <a:r>
              <a:rPr lang="zh-CN" altLang="en-US"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英国发动侵略战争 </a:t>
            </a:r>
            <a:endParaRPr lang="zh-CN" altLang="en-US" sz="24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endParaRPr>
          </a:p>
        </p:txBody>
      </p:sp>
      <p:pic>
        <p:nvPicPr>
          <p:cNvPr id="6" name="图片 5"/>
          <p:cNvPicPr>
            <a:picLocks noChangeAspect="1"/>
          </p:cNvPicPr>
          <p:nvPr>
            <p:custDataLst>
              <p:tags r:id="rId3"/>
            </p:custDataLst>
          </p:nvPr>
        </p:nvPicPr>
        <p:blipFill>
          <a:blip r:embed="rId4" cstate="print"/>
          <a:stretch>
            <a:fillRect/>
          </a:stretch>
        </p:blipFill>
        <p:spPr>
          <a:xfrm>
            <a:off x="366916" y="771550"/>
            <a:ext cx="3052956" cy="3969757"/>
          </a:xfrm>
          <a:prstGeom prst="rect">
            <a:avLst/>
          </a:prstGeom>
          <a:noFill/>
          <a:ln w="28575">
            <a:solidFill>
              <a:schemeClr val="accent1"/>
            </a:solidFill>
          </a:ln>
        </p:spPr>
      </p:pic>
      <p:sp>
        <p:nvSpPr>
          <p:cNvPr id="7" name="文本框 8"/>
          <p:cNvSpPr txBox="1"/>
          <p:nvPr>
            <p:custDataLst>
              <p:tags r:id="rId5"/>
            </p:custDataLst>
          </p:nvPr>
        </p:nvSpPr>
        <p:spPr>
          <a:xfrm>
            <a:off x="2568329" y="2393498"/>
            <a:ext cx="627221" cy="346249"/>
          </a:xfrm>
          <a:prstGeom prst="rect">
            <a:avLst/>
          </a:prstGeom>
          <a:solidFill>
            <a:schemeClr val="bg1">
              <a:lumMod val="95000"/>
            </a:schemeClr>
          </a:solidFill>
          <a:ln w="15875">
            <a:solidFill>
              <a:schemeClr val="accent1"/>
            </a:solidFill>
          </a:ln>
        </p:spPr>
        <p:txBody>
          <a:bodyPr wrap="square" lIns="68580" tIns="34290" rIns="68580" bIns="34290" rtlCol="0">
            <a:spAutoFit/>
          </a:bodyPr>
          <a:lstStyle/>
          <a:p>
            <a:r>
              <a:rPr lang="zh-CN" altLang="en-US" b="1" dirty="0">
                <a:latin typeface="黑体" panose="02010609060101010101" pitchFamily="49" charset="-122"/>
                <a:ea typeface="黑体" panose="02010609060101010101" pitchFamily="49" charset="-122"/>
              </a:rPr>
              <a:t>上海</a:t>
            </a:r>
            <a:endParaRPr lang="zh-CN" altLang="en-US" b="1" dirty="0">
              <a:latin typeface="黑体" panose="02010609060101010101" pitchFamily="49" charset="-122"/>
              <a:ea typeface="黑体" panose="02010609060101010101" pitchFamily="49" charset="-122"/>
            </a:endParaRPr>
          </a:p>
        </p:txBody>
      </p:sp>
      <p:sp>
        <p:nvSpPr>
          <p:cNvPr id="8" name="文本框 7"/>
          <p:cNvSpPr txBox="1"/>
          <p:nvPr>
            <p:custDataLst>
              <p:tags r:id="rId6"/>
            </p:custDataLst>
          </p:nvPr>
        </p:nvSpPr>
        <p:spPr>
          <a:xfrm>
            <a:off x="2209653" y="2837839"/>
            <a:ext cx="627221" cy="346249"/>
          </a:xfrm>
          <a:prstGeom prst="rect">
            <a:avLst/>
          </a:prstGeom>
          <a:solidFill>
            <a:schemeClr val="bg1">
              <a:lumMod val="95000"/>
            </a:schemeClr>
          </a:solidFill>
          <a:ln w="15875">
            <a:solidFill>
              <a:schemeClr val="accent1"/>
            </a:solidFill>
          </a:ln>
        </p:spPr>
        <p:txBody>
          <a:bodyPr wrap="square" lIns="68580" tIns="34290" rIns="68580" bIns="34290" rtlCol="0">
            <a:spAutoFit/>
          </a:bodyPr>
          <a:lstStyle/>
          <a:p>
            <a:r>
              <a:rPr lang="zh-CN" altLang="en-US" b="1" dirty="0">
                <a:latin typeface="黑体" panose="02010609060101010101" pitchFamily="49" charset="-122"/>
                <a:ea typeface="黑体" panose="02010609060101010101" pitchFamily="49" charset="-122"/>
              </a:rPr>
              <a:t>宁波</a:t>
            </a:r>
            <a:endParaRPr lang="zh-CN" altLang="en-US" b="1" dirty="0">
              <a:latin typeface="黑体" panose="02010609060101010101" pitchFamily="49" charset="-122"/>
              <a:ea typeface="黑体" panose="02010609060101010101" pitchFamily="49" charset="-122"/>
            </a:endParaRPr>
          </a:p>
        </p:txBody>
      </p:sp>
      <p:sp>
        <p:nvSpPr>
          <p:cNvPr id="9" name="文本框 6"/>
          <p:cNvSpPr txBox="1"/>
          <p:nvPr>
            <p:custDataLst>
              <p:tags r:id="rId7"/>
            </p:custDataLst>
          </p:nvPr>
        </p:nvSpPr>
        <p:spPr>
          <a:xfrm>
            <a:off x="2032964" y="3416959"/>
            <a:ext cx="634841" cy="346249"/>
          </a:xfrm>
          <a:prstGeom prst="rect">
            <a:avLst/>
          </a:prstGeom>
          <a:solidFill>
            <a:schemeClr val="bg1">
              <a:lumMod val="95000"/>
            </a:schemeClr>
          </a:solidFill>
          <a:ln w="15875">
            <a:solidFill>
              <a:schemeClr val="accent1"/>
            </a:solidFill>
          </a:ln>
        </p:spPr>
        <p:txBody>
          <a:bodyPr wrap="square" lIns="68580" tIns="34290" rIns="68580" bIns="34290" rtlCol="0">
            <a:spAutoFit/>
          </a:bodyPr>
          <a:lstStyle/>
          <a:p>
            <a:r>
              <a:rPr lang="zh-CN" altLang="en-US" b="1" dirty="0">
                <a:latin typeface="黑体" panose="02010609060101010101" pitchFamily="49" charset="-122"/>
                <a:ea typeface="黑体" panose="02010609060101010101" pitchFamily="49" charset="-122"/>
              </a:rPr>
              <a:t>福州</a:t>
            </a:r>
            <a:endParaRPr lang="zh-CN" altLang="en-US" b="1" dirty="0">
              <a:latin typeface="黑体" panose="02010609060101010101" pitchFamily="49" charset="-122"/>
              <a:ea typeface="黑体" panose="02010609060101010101" pitchFamily="49" charset="-122"/>
            </a:endParaRPr>
          </a:p>
        </p:txBody>
      </p:sp>
      <p:sp>
        <p:nvSpPr>
          <p:cNvPr id="11" name="文本框 5"/>
          <p:cNvSpPr txBox="1"/>
          <p:nvPr>
            <p:custDataLst>
              <p:tags r:id="rId8"/>
            </p:custDataLst>
          </p:nvPr>
        </p:nvSpPr>
        <p:spPr>
          <a:xfrm>
            <a:off x="1851513" y="3835583"/>
            <a:ext cx="627221" cy="346249"/>
          </a:xfrm>
          <a:prstGeom prst="rect">
            <a:avLst/>
          </a:prstGeom>
          <a:solidFill>
            <a:schemeClr val="bg1">
              <a:lumMod val="95000"/>
            </a:schemeClr>
          </a:solidFill>
          <a:ln w="15875">
            <a:solidFill>
              <a:schemeClr val="accent1"/>
            </a:solidFill>
          </a:ln>
        </p:spPr>
        <p:txBody>
          <a:bodyPr wrap="square" lIns="68580" tIns="34290" rIns="68580" bIns="34290" rtlCol="0">
            <a:spAutoFit/>
          </a:bodyPr>
          <a:lstStyle/>
          <a:p>
            <a:r>
              <a:rPr lang="zh-CN" altLang="en-US" b="1" dirty="0">
                <a:latin typeface="黑体" panose="02010609060101010101" pitchFamily="49" charset="-122"/>
                <a:ea typeface="黑体" panose="02010609060101010101" pitchFamily="49" charset="-122"/>
              </a:rPr>
              <a:t>厦门</a:t>
            </a:r>
            <a:endParaRPr lang="zh-CN" altLang="en-US" b="1" dirty="0">
              <a:latin typeface="黑体" panose="02010609060101010101" pitchFamily="49" charset="-122"/>
              <a:ea typeface="黑体" panose="02010609060101010101" pitchFamily="49" charset="-122"/>
            </a:endParaRPr>
          </a:p>
        </p:txBody>
      </p:sp>
      <p:sp>
        <p:nvSpPr>
          <p:cNvPr id="12" name="文本框 4"/>
          <p:cNvSpPr txBox="1"/>
          <p:nvPr>
            <p:custDataLst>
              <p:tags r:id="rId9"/>
            </p:custDataLst>
          </p:nvPr>
        </p:nvSpPr>
        <p:spPr>
          <a:xfrm>
            <a:off x="1147139" y="4026083"/>
            <a:ext cx="627221" cy="346249"/>
          </a:xfrm>
          <a:prstGeom prst="rect">
            <a:avLst/>
          </a:prstGeom>
          <a:solidFill>
            <a:schemeClr val="bg1">
              <a:lumMod val="95000"/>
            </a:schemeClr>
          </a:solidFill>
          <a:ln w="15875">
            <a:solidFill>
              <a:schemeClr val="accent1"/>
            </a:solidFill>
          </a:ln>
        </p:spPr>
        <p:txBody>
          <a:bodyPr wrap="square" lIns="68580" tIns="34290" rIns="68580" bIns="34290" rtlCol="0">
            <a:spAutoFit/>
          </a:bodyPr>
          <a:lstStyle/>
          <a:p>
            <a:r>
              <a:rPr lang="zh-CN" altLang="en-US" b="1" dirty="0">
                <a:latin typeface="黑体" panose="02010609060101010101" pitchFamily="49" charset="-122"/>
                <a:ea typeface="黑体" panose="02010609060101010101" pitchFamily="49" charset="-122"/>
              </a:rPr>
              <a:t>广州</a:t>
            </a:r>
            <a:endParaRPr lang="zh-CN" altLang="en-US" b="1" dirty="0">
              <a:latin typeface="黑体" panose="02010609060101010101" pitchFamily="49" charset="-122"/>
              <a:ea typeface="黑体" panose="02010609060101010101" pitchFamily="49" charset="-122"/>
            </a:endParaRPr>
          </a:p>
        </p:txBody>
      </p:sp>
      <p:sp>
        <p:nvSpPr>
          <p:cNvPr id="13" name="文本框 14"/>
          <p:cNvSpPr txBox="1"/>
          <p:nvPr>
            <p:custDataLst>
              <p:tags r:id="rId10"/>
            </p:custDataLst>
          </p:nvPr>
        </p:nvSpPr>
        <p:spPr>
          <a:xfrm>
            <a:off x="393234" y="786309"/>
            <a:ext cx="1154430" cy="345281"/>
          </a:xfrm>
          <a:prstGeom prst="rect">
            <a:avLst/>
          </a:prstGeom>
          <a:noFill/>
        </p:spPr>
        <p:txBody>
          <a:bodyPr wrap="square" lIns="68580" tIns="34290" rIns="68580" bIns="34290" rtlCol="0">
            <a:spAutoFit/>
          </a:bodyPr>
          <a:lstStyle/>
          <a:p>
            <a:r>
              <a:rPr lang="zh-CN" altLang="en-US" b="1" i="1" dirty="0">
                <a:solidFill>
                  <a:schemeClr val="accent6">
                    <a:lumMod val="50000"/>
                  </a:schemeClr>
                </a:solidFill>
                <a:latin typeface="方正小标宋简体" panose="03000509000000000000" charset="-122"/>
                <a:ea typeface="方正小标宋简体" panose="03000509000000000000" charset="-122"/>
              </a:rPr>
              <a:t>鸦片战争</a:t>
            </a:r>
            <a:endParaRPr lang="zh-CN" altLang="en-US" b="1" i="1" dirty="0">
              <a:solidFill>
                <a:schemeClr val="accent6">
                  <a:lumMod val="50000"/>
                </a:schemeClr>
              </a:solidFill>
              <a:latin typeface="方正小标宋简体" panose="03000509000000000000" charset="-122"/>
              <a:ea typeface="方正小标宋简体" panose="03000509000000000000" charset="-122"/>
            </a:endParaRPr>
          </a:p>
        </p:txBody>
      </p:sp>
      <p:grpSp>
        <p:nvGrpSpPr>
          <p:cNvPr id="14" name="组合 9"/>
          <p:cNvGrpSpPr/>
          <p:nvPr>
            <p:custDataLst>
              <p:tags r:id="rId11"/>
            </p:custDataLst>
          </p:nvPr>
        </p:nvGrpSpPr>
        <p:grpSpPr>
          <a:xfrm>
            <a:off x="3419872" y="771550"/>
            <a:ext cx="3049905" cy="3969281"/>
            <a:chOff x="9897" y="209"/>
            <a:chExt cx="8206" cy="10422"/>
          </a:xfrm>
        </p:grpSpPr>
        <p:pic>
          <p:nvPicPr>
            <p:cNvPr id="15" name="图片 14" descr="二鸦战争图"/>
            <p:cNvPicPr>
              <a:picLocks noChangeAspect="1"/>
            </p:cNvPicPr>
            <p:nvPr>
              <p:custDataLst>
                <p:tags r:id="rId12"/>
              </p:custDataLst>
            </p:nvPr>
          </p:nvPicPr>
          <p:blipFill>
            <a:blip r:embed="rId13" cstate="print"/>
            <a:srcRect l="1072" t="4123" r="10408" b="5157"/>
            <a:stretch>
              <a:fillRect/>
            </a:stretch>
          </p:blipFill>
          <p:spPr>
            <a:xfrm>
              <a:off x="9897" y="209"/>
              <a:ext cx="8206" cy="10422"/>
            </a:xfrm>
            <a:prstGeom prst="rect">
              <a:avLst/>
            </a:prstGeom>
            <a:noFill/>
            <a:ln w="28575">
              <a:solidFill>
                <a:schemeClr val="accent1"/>
              </a:solidFill>
            </a:ln>
          </p:spPr>
        </p:pic>
        <p:pic>
          <p:nvPicPr>
            <p:cNvPr id="16" name="图片 15" descr="C:\My Documents\QT_096.gif"/>
            <p:cNvPicPr>
              <a:picLocks noChangeAspect="1"/>
            </p:cNvPicPr>
            <p:nvPr>
              <p:custDataLst>
                <p:tags r:id="rId14"/>
              </p:custDataLst>
            </p:nvPr>
          </p:nvPicPr>
          <p:blipFill>
            <a:blip r:embed="rId15" cstate="print"/>
            <a:stretch>
              <a:fillRect/>
            </a:stretch>
          </p:blipFill>
          <p:spPr>
            <a:xfrm>
              <a:off x="13242" y="5229"/>
              <a:ext cx="634" cy="384"/>
            </a:xfrm>
            <a:prstGeom prst="rect">
              <a:avLst/>
            </a:prstGeom>
            <a:noFill/>
            <a:ln w="9525">
              <a:noFill/>
            </a:ln>
          </p:spPr>
        </p:pic>
        <p:pic>
          <p:nvPicPr>
            <p:cNvPr id="17" name="图片 16" descr="C:\My Documents\QT_096.gif"/>
            <p:cNvPicPr>
              <a:picLocks noChangeAspect="1"/>
            </p:cNvPicPr>
            <p:nvPr>
              <p:custDataLst>
                <p:tags r:id="rId16"/>
              </p:custDataLst>
            </p:nvPr>
          </p:nvPicPr>
          <p:blipFill>
            <a:blip r:embed="rId15" cstate="print"/>
            <a:stretch>
              <a:fillRect/>
            </a:stretch>
          </p:blipFill>
          <p:spPr>
            <a:xfrm>
              <a:off x="14003" y="5689"/>
              <a:ext cx="634" cy="384"/>
            </a:xfrm>
            <a:prstGeom prst="rect">
              <a:avLst/>
            </a:prstGeom>
            <a:noFill/>
            <a:ln w="9525">
              <a:noFill/>
            </a:ln>
          </p:spPr>
        </p:pic>
        <p:pic>
          <p:nvPicPr>
            <p:cNvPr id="18" name="图片 17" descr="C:\My Documents\QT_096.gif"/>
            <p:cNvPicPr>
              <a:picLocks noChangeAspect="1"/>
            </p:cNvPicPr>
            <p:nvPr>
              <p:custDataLst>
                <p:tags r:id="rId17"/>
              </p:custDataLst>
            </p:nvPr>
          </p:nvPicPr>
          <p:blipFill>
            <a:blip r:embed="rId15" cstate="print"/>
            <a:stretch>
              <a:fillRect/>
            </a:stretch>
          </p:blipFill>
          <p:spPr>
            <a:xfrm>
              <a:off x="14933" y="5377"/>
              <a:ext cx="634" cy="384"/>
            </a:xfrm>
            <a:prstGeom prst="rect">
              <a:avLst/>
            </a:prstGeom>
            <a:noFill/>
            <a:ln w="9525">
              <a:noFill/>
            </a:ln>
          </p:spPr>
        </p:pic>
        <p:pic>
          <p:nvPicPr>
            <p:cNvPr id="19" name="图片 18" descr="C:\My Documents\QT_096.gif"/>
            <p:cNvPicPr>
              <a:picLocks noChangeAspect="1"/>
            </p:cNvPicPr>
            <p:nvPr>
              <p:custDataLst>
                <p:tags r:id="rId18"/>
              </p:custDataLst>
            </p:nvPr>
          </p:nvPicPr>
          <p:blipFill>
            <a:blip r:embed="rId15" cstate="print"/>
            <a:stretch>
              <a:fillRect/>
            </a:stretch>
          </p:blipFill>
          <p:spPr>
            <a:xfrm>
              <a:off x="15567" y="4636"/>
              <a:ext cx="634" cy="384"/>
            </a:xfrm>
            <a:prstGeom prst="rect">
              <a:avLst/>
            </a:prstGeom>
            <a:noFill/>
            <a:ln w="9525">
              <a:noFill/>
            </a:ln>
          </p:spPr>
        </p:pic>
      </p:grpSp>
      <p:sp>
        <p:nvSpPr>
          <p:cNvPr id="20" name="文本框 18"/>
          <p:cNvSpPr/>
          <p:nvPr>
            <p:custDataLst>
              <p:tags r:id="rId19"/>
            </p:custDataLst>
          </p:nvPr>
        </p:nvSpPr>
        <p:spPr>
          <a:xfrm>
            <a:off x="6588443" y="771550"/>
            <a:ext cx="2232029" cy="1300356"/>
          </a:xfrm>
          <a:prstGeom prst="rect">
            <a:avLst/>
          </a:prstGeom>
          <a:noFill/>
          <a:ln w="28575" cmpd="sng">
            <a:solidFill>
              <a:schemeClr val="accent1">
                <a:shade val="50000"/>
              </a:schemeClr>
            </a:solidFill>
            <a:prstDash val="sysDash"/>
            <a:miter lim="800000"/>
          </a:ln>
        </p:spPr>
        <p:txBody>
          <a:bodyPr wrap="square" lIns="68580" tIns="34290" rIns="68580" bIns="34290">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anose="020B0604020202020204" pitchFamily="34" charset="0"/>
                <a:ea typeface="宋体" panose="02010600030101010101" pitchFamily="2" charset="-122"/>
              </a:defRPr>
            </a:lvl5pPr>
          </a:lstStyle>
          <a:p>
            <a:pPr algn="just" eaLnBrk="1" hangingPunct="1"/>
            <a:r>
              <a:rPr lang="zh-CN" altLang="en-US" sz="2000" b="1" dirty="0" smtClean="0">
                <a:solidFill>
                  <a:srgbClr val="0000FF"/>
                </a:solidFill>
                <a:latin typeface="黑体" panose="02010609060101010101" pitchFamily="49" charset="-122"/>
                <a:ea typeface="黑体" panose="02010609060101010101" pitchFamily="49" charset="-122"/>
              </a:rPr>
              <a:t>  </a:t>
            </a:r>
            <a:r>
              <a:rPr lang="zh-CN" altLang="en-US" sz="2000" b="1" dirty="0" smtClean="0">
                <a:solidFill>
                  <a:srgbClr val="0000FF"/>
                </a:solidFill>
                <a:latin typeface="黑体" panose="02010609060101010101" pitchFamily="49" charset="-122"/>
                <a:ea typeface="黑体" panose="02010609060101010101" pitchFamily="49" charset="-122"/>
              </a:rPr>
              <a:t>  对比</a:t>
            </a:r>
            <a:r>
              <a:rPr lang="zh-CN" altLang="en-US" sz="2000" b="1" dirty="0">
                <a:solidFill>
                  <a:srgbClr val="0000FF"/>
                </a:solidFill>
                <a:latin typeface="黑体" panose="02010609060101010101" pitchFamily="49" charset="-122"/>
                <a:ea typeface="黑体" panose="02010609060101010101" pitchFamily="49" charset="-122"/>
              </a:rPr>
              <a:t>《南京条约》与《天津条约》开设的通商口岸，有何变化？</a:t>
            </a:r>
            <a:endParaRPr lang="zh-CN" altLang="en-US" sz="2000" b="1" dirty="0">
              <a:solidFill>
                <a:srgbClr val="0000FF"/>
              </a:solidFill>
              <a:latin typeface="黑体" panose="02010609060101010101" pitchFamily="49" charset="-122"/>
              <a:ea typeface="黑体" panose="02010609060101010101" pitchFamily="49" charset="-122"/>
            </a:endParaRPr>
          </a:p>
        </p:txBody>
      </p:sp>
      <p:sp>
        <p:nvSpPr>
          <p:cNvPr id="21" name="文本框 14"/>
          <p:cNvSpPr/>
          <p:nvPr>
            <p:custDataLst>
              <p:tags r:id="rId20"/>
            </p:custDataLst>
          </p:nvPr>
        </p:nvSpPr>
        <p:spPr>
          <a:xfrm>
            <a:off x="6635115" y="2109068"/>
            <a:ext cx="2185357" cy="1038746"/>
          </a:xfrm>
          <a:prstGeom prst="rect">
            <a:avLst/>
          </a:prstGeom>
          <a:solidFill>
            <a:srgbClr val="FF8810">
              <a:alpha val="78822"/>
            </a:srgbClr>
          </a:solidFill>
          <a:ln>
            <a:noFill/>
            <a:miter lim="800000"/>
          </a:ln>
        </p:spPr>
        <p:txBody>
          <a:bodyPr wrap="square" lIns="68580" tIns="34290" rIns="68580" bIns="34290">
            <a:spAutoFit/>
          </a:bodyPr>
          <a:lstStyle>
            <a:defPPr>
              <a:defRPr lang="en-US"/>
            </a:defPPr>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anose="020B0604020202020204" pitchFamily="34" charset="0"/>
                <a:ea typeface="宋体" panose="02010600030101010101" pitchFamily="2" charset="-122"/>
              </a:defRPr>
            </a:lvl5pPr>
          </a:lstStyle>
          <a:p>
            <a:pPr algn="just"/>
            <a:r>
              <a:rPr lang="zh-CN" altLang="en-US" sz="2100" b="1" dirty="0">
                <a:latin typeface="微软雅黑" panose="020B0503020204020204" charset="-122"/>
                <a:ea typeface="微软雅黑" panose="020B0503020204020204" charset="-122"/>
              </a:rPr>
              <a:t>①由东南沿海到长江内陆；</a:t>
            </a:r>
            <a:endParaRPr lang="zh-CN" altLang="en-US" sz="2100" b="1" dirty="0">
              <a:latin typeface="微软雅黑" panose="020B0503020204020204" charset="-122"/>
              <a:ea typeface="微软雅黑" panose="020B0503020204020204" charset="-122"/>
            </a:endParaRPr>
          </a:p>
          <a:p>
            <a:pPr algn="just"/>
            <a:r>
              <a:rPr lang="zh-CN" altLang="en-US" sz="2100" b="1" dirty="0">
                <a:latin typeface="微软雅黑" panose="020B0503020204020204" charset="-122"/>
                <a:ea typeface="微软雅黑" panose="020B0503020204020204" charset="-122"/>
              </a:rPr>
              <a:t>②数量变多；</a:t>
            </a:r>
            <a:endParaRPr lang="zh-CN" altLang="en-US" sz="2100" b="1" dirty="0">
              <a:latin typeface="微软雅黑" panose="020B0503020204020204" charset="-122"/>
              <a:ea typeface="微软雅黑" panose="020B0503020204020204" charset="-122"/>
            </a:endParaRPr>
          </a:p>
        </p:txBody>
      </p:sp>
      <p:sp>
        <p:nvSpPr>
          <p:cNvPr id="22" name="文本框 16"/>
          <p:cNvSpPr txBox="1"/>
          <p:nvPr>
            <p:custDataLst>
              <p:tags r:id="rId21"/>
            </p:custDataLst>
          </p:nvPr>
        </p:nvSpPr>
        <p:spPr>
          <a:xfrm>
            <a:off x="6635115" y="3167112"/>
            <a:ext cx="2160240" cy="1592744"/>
          </a:xfrm>
          <a:prstGeom prst="rect">
            <a:avLst/>
          </a:prstGeom>
          <a:solidFill>
            <a:schemeClr val="accent4">
              <a:lumMod val="75000"/>
              <a:alpha val="79000"/>
            </a:schemeClr>
          </a:solidFill>
        </p:spPr>
        <p:txBody>
          <a:bodyPr wrap="square" lIns="68580" tIns="34290" rIns="68580" bIns="34290" rtlCol="0">
            <a:spAutoFit/>
          </a:bodyPr>
          <a:lstStyle/>
          <a:p>
            <a:pPr algn="just"/>
            <a:r>
              <a:rPr lang="en-US" altLang="zh-CN" sz="2700" b="1" dirty="0">
                <a:latin typeface="+mn-ea"/>
                <a:ea typeface="+mn-ea"/>
              </a:rPr>
              <a:t> </a:t>
            </a:r>
            <a:r>
              <a:rPr lang="en-US" altLang="zh-CN" sz="2700" b="1" dirty="0" smtClean="0">
                <a:latin typeface="+mn-ea"/>
                <a:ea typeface="+mn-ea"/>
              </a:rPr>
              <a:t>      </a:t>
            </a:r>
            <a:r>
              <a:rPr lang="zh-CN" altLang="en-US" sz="2400" b="1" dirty="0" smtClean="0">
                <a:latin typeface="+mn-ea"/>
                <a:ea typeface="+mn-ea"/>
              </a:rPr>
              <a:t>西方</a:t>
            </a:r>
            <a:r>
              <a:rPr lang="zh-CN" altLang="en-US" sz="2400" b="1" dirty="0">
                <a:latin typeface="+mn-ea"/>
                <a:ea typeface="+mn-ea"/>
              </a:rPr>
              <a:t>侵略势力由</a:t>
            </a:r>
            <a:r>
              <a:rPr lang="zh-CN" altLang="en-US" sz="2400" b="1" dirty="0">
                <a:solidFill>
                  <a:srgbClr val="401BC0"/>
                </a:solidFill>
                <a:latin typeface="+mn-ea"/>
                <a:ea typeface="+mn-ea"/>
              </a:rPr>
              <a:t>东南沿海</a:t>
            </a:r>
            <a:r>
              <a:rPr lang="zh-CN" altLang="en-US" sz="2400" b="1" dirty="0">
                <a:latin typeface="+mn-ea"/>
                <a:ea typeface="+mn-ea"/>
              </a:rPr>
              <a:t>深入到</a:t>
            </a:r>
            <a:r>
              <a:rPr lang="zh-CN" altLang="en-US" sz="2400" b="1" dirty="0">
                <a:solidFill>
                  <a:srgbClr val="C00000"/>
                </a:solidFill>
                <a:latin typeface="+mn-ea"/>
                <a:ea typeface="+mn-ea"/>
              </a:rPr>
              <a:t>长江中下游</a:t>
            </a:r>
            <a:r>
              <a:rPr lang="zh-CN" altLang="en-US" sz="2400" b="1" dirty="0">
                <a:latin typeface="+mn-ea"/>
                <a:ea typeface="+mn-ea"/>
              </a:rPr>
              <a:t>地区</a:t>
            </a:r>
            <a:endParaRPr lang="zh-CN" altLang="en-US" sz="2400" b="1" dirty="0">
              <a:latin typeface="+mn-ea"/>
              <a:ea typeface="+mn-ea"/>
            </a:endParaRPr>
          </a:p>
        </p:txBody>
      </p:sp>
    </p:spTree>
    <p:custDataLst>
      <p:tags r:id="rId2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linds(horizontal)">
                                      <p:cBhvr>
                                        <p:cTn id="11" dur="500"/>
                                        <p:tgtEl>
                                          <p:spTgt spid="12"/>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par>
                          <p:cTn id="28" fill="hold">
                            <p:stCondLst>
                              <p:cond delay="3000"/>
                            </p:stCondLst>
                            <p:childTnLst>
                              <p:par>
                                <p:cTn id="29" presetID="3" presetClass="entr" presetSubtype="1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7"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1000"/>
                                        <p:tgtEl>
                                          <p:spTgt spid="22"/>
                                        </p:tgtEl>
                                      </p:cBhvr>
                                    </p:animEffect>
                                    <p:anim calcmode="lin" valueType="num">
                                      <p:cBhvr>
                                        <p:cTn id="43" dur="1000" fill="hold"/>
                                        <p:tgtEl>
                                          <p:spTgt spid="22"/>
                                        </p:tgtEl>
                                        <p:attrNameLst>
                                          <p:attrName>ppt_x</p:attrName>
                                        </p:attrNameLst>
                                      </p:cBhvr>
                                      <p:tavLst>
                                        <p:tav tm="0">
                                          <p:val>
                                            <p:strVal val="#ppt_x"/>
                                          </p:val>
                                        </p:tav>
                                        <p:tav tm="100000">
                                          <p:val>
                                            <p:strVal val="#ppt_x"/>
                                          </p:val>
                                        </p:tav>
                                      </p:tavLst>
                                    </p:anim>
                                    <p:anim calcmode="lin" valueType="num">
                                      <p:cBhvr>
                                        <p:cTn id="44" dur="900" decel="100000" fill="hold"/>
                                        <p:tgtEl>
                                          <p:spTgt spid="22"/>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p:bldP spid="20" grpId="1" animBg="1"/>
      <p:bldP spid="21" grpId="0" animBg="1"/>
      <p:bldP spid="2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文本框 20"/>
          <p:cNvSpPr txBox="1"/>
          <p:nvPr/>
        </p:nvSpPr>
        <p:spPr>
          <a:xfrm>
            <a:off x="338605" y="699542"/>
            <a:ext cx="2289179" cy="438582"/>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b="1" dirty="0" smtClean="0">
                <a:solidFill>
                  <a:schemeClr val="tx1"/>
                </a:solidFill>
              </a:rPr>
              <a:t>三、过程： </a:t>
            </a:r>
            <a:endParaRPr lang="zh-CN" altLang="en-US" sz="2400" b="1" dirty="0">
              <a:solidFill>
                <a:schemeClr val="tx1"/>
              </a:solidFill>
            </a:endParaRPr>
          </a:p>
        </p:txBody>
      </p:sp>
      <p:sp>
        <p:nvSpPr>
          <p:cNvPr id="25" name="矩形 24"/>
          <p:cNvSpPr/>
          <p:nvPr>
            <p:custDataLst>
              <p:tags r:id="rId2"/>
            </p:custDataLst>
          </p:nvPr>
        </p:nvSpPr>
        <p:spPr>
          <a:xfrm>
            <a:off x="2483767" y="123478"/>
            <a:ext cx="4888749" cy="45544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a:t>
            </a:r>
            <a:r>
              <a:rPr lang="zh-CN" altLang="en-US"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a:t>
            </a:r>
            <a:r>
              <a:rPr lang="zh-CN" altLang="en-US" sz="2400" b="1" dirty="0" smtClean="0">
                <a:solidFill>
                  <a:srgbClr val="FFFF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三、过程</a:t>
            </a:r>
            <a:r>
              <a:rPr lang="en-US" altLang="zh-CN"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a:t>
            </a:r>
            <a:r>
              <a:rPr lang="zh-CN" altLang="en-US" sz="2400" b="1" dirty="0" smtClean="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rPr>
              <a:t> 英国发动侵略战争 </a:t>
            </a:r>
            <a:endParaRPr lang="zh-CN" altLang="en-US" sz="2400" b="1" dirty="0">
              <a:solidFill>
                <a:srgbClr val="FFC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华文中宋" panose="02010600040101010101" charset="-122"/>
              <a:sym typeface="+mn-ea"/>
            </a:endParaRPr>
          </a:p>
        </p:txBody>
      </p:sp>
      <p:pic>
        <p:nvPicPr>
          <p:cNvPr id="26" name="Picture 2"/>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bwMode="auto">
          <a:xfrm>
            <a:off x="342057" y="771549"/>
            <a:ext cx="3221831" cy="4032449"/>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15"/>
          <p:cNvSpPr>
            <a:spLocks noChangeArrowheads="1"/>
          </p:cNvSpPr>
          <p:nvPr>
            <p:custDataLst>
              <p:tags r:id="rId5"/>
            </p:custDataLst>
          </p:nvPr>
        </p:nvSpPr>
        <p:spPr bwMode="auto">
          <a:xfrm>
            <a:off x="3629162" y="763681"/>
            <a:ext cx="4777865" cy="501968"/>
          </a:xfrm>
          <a:prstGeom prst="rect">
            <a:avLst/>
          </a:prstGeom>
          <a:solidFill>
            <a:srgbClr val="591300"/>
          </a:solidFill>
          <a:ln>
            <a:noFil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rtl="0" eaLnBrk="1" fontAlgn="auto" hangingPunct="1">
              <a:defRPr/>
            </a:pPr>
            <a:r>
              <a:rPr lang="en-US" altLang="zh-CN" sz="2400" noProof="1">
                <a:solidFill>
                  <a:prstClr val="white"/>
                </a:solidFill>
                <a:latin typeface="方正粗黑宋简体" panose="02000000000000000000" charset="-122"/>
                <a:ea typeface="方正粗黑宋简体" panose="02000000000000000000" charset="-122"/>
                <a:cs typeface="方正粗黑宋简体" panose="02000000000000000000" charset="-122"/>
              </a:rPr>
              <a:t>(</a:t>
            </a:r>
            <a:r>
              <a:rPr lang="zh-CN" altLang="en-US" sz="2400" noProof="1">
                <a:solidFill>
                  <a:prstClr val="white"/>
                </a:solidFill>
                <a:latin typeface="方正粗黑宋简体" panose="02000000000000000000" charset="-122"/>
                <a:ea typeface="方正粗黑宋简体" panose="02000000000000000000" charset="-122"/>
                <a:cs typeface="方正粗黑宋简体" panose="02000000000000000000" charset="-122"/>
              </a:rPr>
              <a:t>二</a:t>
            </a:r>
            <a:r>
              <a:rPr lang="en-US" altLang="zh-CN" sz="2400" noProof="1">
                <a:solidFill>
                  <a:prstClr val="white"/>
                </a:solidFill>
                <a:latin typeface="方正粗黑宋简体" panose="02000000000000000000" charset="-122"/>
                <a:ea typeface="方正粗黑宋简体" panose="02000000000000000000" charset="-122"/>
                <a:cs typeface="方正粗黑宋简体" panose="02000000000000000000" charset="-122"/>
              </a:rPr>
              <a:t>)</a:t>
            </a:r>
            <a:r>
              <a:rPr lang="zh-CN" altLang="en-US" sz="2400" noProof="1">
                <a:solidFill>
                  <a:prstClr val="white"/>
                </a:solidFill>
                <a:latin typeface="方正粗黑宋简体" panose="02000000000000000000" charset="-122"/>
                <a:ea typeface="方正粗黑宋简体" panose="02000000000000000000" charset="-122"/>
                <a:cs typeface="方正粗黑宋简体" panose="02000000000000000000" charset="-122"/>
              </a:rPr>
              <a:t>第二阶段：</a:t>
            </a:r>
            <a:r>
              <a:rPr sz="2400" noProof="1">
                <a:solidFill>
                  <a:prstClr val="white"/>
                </a:solidFill>
                <a:latin typeface="方正粗黑宋简体" panose="02000000000000000000" charset="-122"/>
                <a:ea typeface="方正粗黑宋简体" panose="02000000000000000000" charset="-122"/>
                <a:cs typeface="方正粗黑宋简体" panose="02000000000000000000" charset="-122"/>
              </a:rPr>
              <a:t>18</a:t>
            </a:r>
            <a:r>
              <a:rPr lang="en-US" sz="2400" noProof="1">
                <a:solidFill>
                  <a:prstClr val="white"/>
                </a:solidFill>
                <a:latin typeface="方正粗黑宋简体" panose="02000000000000000000" charset="-122"/>
                <a:ea typeface="方正粗黑宋简体" panose="02000000000000000000" charset="-122"/>
                <a:cs typeface="方正粗黑宋简体" panose="02000000000000000000" charset="-122"/>
              </a:rPr>
              <a:t>60</a:t>
            </a:r>
            <a:r>
              <a:rPr sz="2400" noProof="1">
                <a:solidFill>
                  <a:prstClr val="white"/>
                </a:solidFill>
                <a:latin typeface="方正粗黑宋简体" panose="02000000000000000000" charset="-122"/>
                <a:ea typeface="方正粗黑宋简体" panose="02000000000000000000" charset="-122"/>
                <a:cs typeface="方正粗黑宋简体" panose="02000000000000000000" charset="-122"/>
              </a:rPr>
              <a:t>年</a:t>
            </a:r>
            <a:endParaRPr lang="zh-CN" altLang="en-US" sz="2400" noProof="1">
              <a:solidFill>
                <a:prstClr val="white"/>
              </a:solidFill>
              <a:latin typeface="方正粗黑宋简体" panose="02000000000000000000" charset="-122"/>
              <a:ea typeface="方正粗黑宋简体" panose="02000000000000000000" charset="-122"/>
              <a:cs typeface="方正粗黑宋简体" panose="02000000000000000000" charset="-122"/>
            </a:endParaRPr>
          </a:p>
        </p:txBody>
      </p:sp>
      <p:grpSp>
        <p:nvGrpSpPr>
          <p:cNvPr id="28" name="组合 10"/>
          <p:cNvGrpSpPr/>
          <p:nvPr>
            <p:custDataLst>
              <p:tags r:id="rId6"/>
            </p:custDataLst>
          </p:nvPr>
        </p:nvGrpSpPr>
        <p:grpSpPr>
          <a:xfrm rot="5400000">
            <a:off x="3907585" y="1265443"/>
            <a:ext cx="544695" cy="1416614"/>
            <a:chOff x="2416617" y="5463615"/>
            <a:chExt cx="726261" cy="1771035"/>
          </a:xfrm>
        </p:grpSpPr>
        <p:sp>
          <p:nvSpPr>
            <p:cNvPr id="29" name="文本框 11"/>
            <p:cNvSpPr txBox="1"/>
            <p:nvPr>
              <p:custDataLst>
                <p:tags r:id="rId7"/>
              </p:custDataLst>
            </p:nvPr>
          </p:nvSpPr>
          <p:spPr>
            <a:xfrm rot="16200000">
              <a:off x="1777321" y="6102911"/>
              <a:ext cx="1771035" cy="492443"/>
            </a:xfrm>
            <a:prstGeom prst="rect">
              <a:avLst/>
            </a:prstGeom>
            <a:noFill/>
          </p:spPr>
          <p:txBody>
            <a:bodyPr wrap="square" rtlCol="0">
              <a:spAutoFit/>
            </a:bodyPr>
            <a:lstStyle/>
            <a:p>
              <a:pPr algn="ctr" defTabSz="685800" rtl="0" fontAlgn="auto">
                <a:defRPr/>
              </a:pPr>
              <a:r>
                <a:rPr lang="en-US" altLang="zh-CN" b="1" dirty="0">
                  <a:solidFill>
                    <a:prstClr val="black">
                      <a:lumMod val="75000"/>
                      <a:lumOff val="25000"/>
                    </a:prstClr>
                  </a:solidFill>
                  <a:latin typeface="黑体" panose="02010609060101010101" pitchFamily="49" charset="-122"/>
                  <a:ea typeface="黑体" panose="02010609060101010101" pitchFamily="49" charset="-122"/>
                  <a:cs typeface="Arial" panose="020B0604020202020204"/>
                </a:rPr>
                <a:t>1860</a:t>
              </a:r>
              <a:r>
                <a:rPr lang="zh-CN" altLang="en-US" b="1" dirty="0">
                  <a:solidFill>
                    <a:prstClr val="black">
                      <a:lumMod val="75000"/>
                      <a:lumOff val="25000"/>
                    </a:prstClr>
                  </a:solidFill>
                  <a:latin typeface="黑体" panose="02010609060101010101" pitchFamily="49" charset="-122"/>
                  <a:ea typeface="黑体" panose="02010609060101010101" pitchFamily="49" charset="-122"/>
                  <a:cs typeface="Arial" panose="020B0604020202020204"/>
                </a:rPr>
                <a:t>年</a:t>
              </a:r>
              <a:r>
                <a:rPr lang="en-US" altLang="zh-CN" b="1" dirty="0">
                  <a:solidFill>
                    <a:prstClr val="black">
                      <a:lumMod val="75000"/>
                      <a:lumOff val="25000"/>
                    </a:prstClr>
                  </a:solidFill>
                  <a:latin typeface="黑体" panose="02010609060101010101" pitchFamily="49" charset="-122"/>
                  <a:ea typeface="黑体" panose="02010609060101010101" pitchFamily="49" charset="-122"/>
                  <a:cs typeface="Arial" panose="020B0604020202020204"/>
                </a:rPr>
                <a:t>8</a:t>
              </a:r>
              <a:r>
                <a:rPr lang="zh-CN" altLang="en-US" b="1" dirty="0">
                  <a:solidFill>
                    <a:prstClr val="black">
                      <a:lumMod val="75000"/>
                      <a:lumOff val="25000"/>
                    </a:prstClr>
                  </a:solidFill>
                  <a:latin typeface="黑体" panose="02010609060101010101" pitchFamily="49" charset="-122"/>
                  <a:ea typeface="黑体" panose="02010609060101010101" pitchFamily="49" charset="-122"/>
                  <a:cs typeface="Arial" panose="020B0604020202020204"/>
                </a:rPr>
                <a:t>月</a:t>
              </a:r>
              <a:endParaRPr lang="zh-CN" altLang="en-US" b="1" dirty="0">
                <a:solidFill>
                  <a:prstClr val="black">
                    <a:lumMod val="75000"/>
                    <a:lumOff val="25000"/>
                  </a:prstClr>
                </a:solidFill>
                <a:latin typeface="黑体" panose="02010609060101010101" pitchFamily="49" charset="-122"/>
                <a:ea typeface="黑体" panose="02010609060101010101" pitchFamily="49" charset="-122"/>
                <a:cs typeface="Arial" panose="020B0604020202020204"/>
              </a:endParaRPr>
            </a:p>
          </p:txBody>
        </p:sp>
        <p:sp>
          <p:nvSpPr>
            <p:cNvPr id="30" name="椭圆 29"/>
            <p:cNvSpPr/>
            <p:nvPr>
              <p:custDataLst>
                <p:tags r:id="rId8"/>
              </p:custDataLst>
            </p:nvPr>
          </p:nvSpPr>
          <p:spPr>
            <a:xfrm>
              <a:off x="3070870" y="5509770"/>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rtl="0" fontAlgn="auto">
                <a:defRPr/>
              </a:pPr>
              <a:endParaRPr lang="zh-CN" altLang="en-US" b="1" dirty="0">
                <a:solidFill>
                  <a:prstClr val="white"/>
                </a:solidFill>
                <a:latin typeface="Calibri" panose="020F0502020204030204"/>
                <a:ea typeface="微软雅黑" panose="020B0503020204020204" charset="-122"/>
                <a:cs typeface="Arial" panose="020B0604020202020204"/>
              </a:endParaRPr>
            </a:p>
          </p:txBody>
        </p:sp>
      </p:grpSp>
      <p:grpSp>
        <p:nvGrpSpPr>
          <p:cNvPr id="31" name="组合 13"/>
          <p:cNvGrpSpPr/>
          <p:nvPr>
            <p:custDataLst>
              <p:tags r:id="rId9"/>
            </p:custDataLst>
          </p:nvPr>
        </p:nvGrpSpPr>
        <p:grpSpPr>
          <a:xfrm rot="5400000">
            <a:off x="3949136" y="2672645"/>
            <a:ext cx="492778" cy="1492568"/>
            <a:chOff x="2485842" y="5409550"/>
            <a:chExt cx="657036" cy="1666244"/>
          </a:xfrm>
        </p:grpSpPr>
        <p:sp>
          <p:nvSpPr>
            <p:cNvPr id="32" name="文本框 14"/>
            <p:cNvSpPr txBox="1"/>
            <p:nvPr>
              <p:custDataLst>
                <p:tags r:id="rId10"/>
              </p:custDataLst>
            </p:nvPr>
          </p:nvSpPr>
          <p:spPr>
            <a:xfrm rot="16200000">
              <a:off x="1898941" y="5996451"/>
              <a:ext cx="1666244" cy="492442"/>
            </a:xfrm>
            <a:prstGeom prst="rect">
              <a:avLst/>
            </a:prstGeom>
            <a:noFill/>
          </p:spPr>
          <p:txBody>
            <a:bodyPr wrap="square" rtlCol="0">
              <a:spAutoFit/>
            </a:bodyPr>
            <a:lstStyle/>
            <a:p>
              <a:pPr algn="ctr" defTabSz="685800" rtl="0" fontAlgn="auto">
                <a:defRPr/>
              </a:pPr>
              <a:r>
                <a:rPr lang="en-US" altLang="zh-CN" b="1" dirty="0">
                  <a:solidFill>
                    <a:prstClr val="black">
                      <a:lumMod val="75000"/>
                      <a:lumOff val="25000"/>
                    </a:prstClr>
                  </a:solidFill>
                  <a:latin typeface="黑体" panose="02010609060101010101" pitchFamily="49" charset="-122"/>
                  <a:ea typeface="黑体" panose="02010609060101010101" pitchFamily="49" charset="-122"/>
                  <a:cs typeface="Arial" panose="020B0604020202020204"/>
                </a:rPr>
                <a:t>1860</a:t>
              </a:r>
              <a:r>
                <a:rPr lang="zh-CN" altLang="en-US" b="1" dirty="0">
                  <a:solidFill>
                    <a:prstClr val="black">
                      <a:lumMod val="75000"/>
                      <a:lumOff val="25000"/>
                    </a:prstClr>
                  </a:solidFill>
                  <a:latin typeface="黑体" panose="02010609060101010101" pitchFamily="49" charset="-122"/>
                  <a:ea typeface="黑体" panose="02010609060101010101" pitchFamily="49" charset="-122"/>
                  <a:cs typeface="Arial" panose="020B0604020202020204"/>
                </a:rPr>
                <a:t>年</a:t>
              </a:r>
              <a:r>
                <a:rPr lang="en-US" altLang="zh-CN" b="1" dirty="0">
                  <a:solidFill>
                    <a:prstClr val="black">
                      <a:lumMod val="75000"/>
                      <a:lumOff val="25000"/>
                    </a:prstClr>
                  </a:solidFill>
                  <a:latin typeface="黑体" panose="02010609060101010101" pitchFamily="49" charset="-122"/>
                  <a:ea typeface="黑体" panose="02010609060101010101" pitchFamily="49" charset="-122"/>
                  <a:cs typeface="Arial" panose="020B0604020202020204"/>
                </a:rPr>
                <a:t>10</a:t>
              </a:r>
              <a:r>
                <a:rPr lang="zh-CN" altLang="en-US" b="1" dirty="0">
                  <a:solidFill>
                    <a:prstClr val="black">
                      <a:lumMod val="75000"/>
                      <a:lumOff val="25000"/>
                    </a:prstClr>
                  </a:solidFill>
                  <a:latin typeface="黑体" panose="02010609060101010101" pitchFamily="49" charset="-122"/>
                  <a:ea typeface="黑体" panose="02010609060101010101" pitchFamily="49" charset="-122"/>
                  <a:cs typeface="Arial" panose="020B0604020202020204"/>
                </a:rPr>
                <a:t>月</a:t>
              </a:r>
              <a:endParaRPr lang="zh-CN" altLang="en-US" b="1" dirty="0">
                <a:solidFill>
                  <a:prstClr val="black">
                    <a:lumMod val="75000"/>
                    <a:lumOff val="25000"/>
                  </a:prstClr>
                </a:solidFill>
                <a:latin typeface="黑体" panose="02010609060101010101" pitchFamily="49" charset="-122"/>
                <a:ea typeface="黑体" panose="02010609060101010101" pitchFamily="49" charset="-122"/>
                <a:cs typeface="Arial" panose="020B0604020202020204"/>
              </a:endParaRPr>
            </a:p>
          </p:txBody>
        </p:sp>
        <p:sp>
          <p:nvSpPr>
            <p:cNvPr id="33" name="椭圆 32"/>
            <p:cNvSpPr/>
            <p:nvPr>
              <p:custDataLst>
                <p:tags r:id="rId11"/>
              </p:custDataLst>
            </p:nvPr>
          </p:nvSpPr>
          <p:spPr>
            <a:xfrm>
              <a:off x="3070870" y="5509770"/>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rtl="0" fontAlgn="auto">
                <a:defRPr/>
              </a:pPr>
              <a:endParaRPr lang="zh-CN" altLang="en-US" b="1" dirty="0">
                <a:solidFill>
                  <a:prstClr val="white"/>
                </a:solidFill>
                <a:latin typeface="Calibri" panose="020F0502020204030204"/>
                <a:ea typeface="微软雅黑" panose="020B0503020204020204" charset="-122"/>
                <a:cs typeface="Arial" panose="020B0604020202020204"/>
              </a:endParaRPr>
            </a:p>
          </p:txBody>
        </p:sp>
      </p:grpSp>
      <p:grpSp>
        <p:nvGrpSpPr>
          <p:cNvPr id="34" name="组合 16"/>
          <p:cNvGrpSpPr/>
          <p:nvPr>
            <p:custDataLst>
              <p:tags r:id="rId12"/>
            </p:custDataLst>
          </p:nvPr>
        </p:nvGrpSpPr>
        <p:grpSpPr>
          <a:xfrm>
            <a:off x="4969690" y="1481137"/>
            <a:ext cx="2810351" cy="503873"/>
            <a:chOff x="4280804" y="2354352"/>
            <a:chExt cx="2097289" cy="671841"/>
          </a:xfrm>
        </p:grpSpPr>
        <p:pic>
          <p:nvPicPr>
            <p:cNvPr id="35" name="图片 34"/>
            <p:cNvPicPr>
              <a:picLocks noChangeAspect="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a:xfrm>
              <a:off x="4280804" y="2354352"/>
              <a:ext cx="2097289" cy="671841"/>
            </a:xfrm>
            <a:prstGeom prst="rect">
              <a:avLst/>
            </a:prstGeom>
          </p:spPr>
        </p:pic>
        <p:sp>
          <p:nvSpPr>
            <p:cNvPr id="36" name="文本框 18"/>
            <p:cNvSpPr txBox="1"/>
            <p:nvPr>
              <p:custDataLst>
                <p:tags r:id="rId15"/>
              </p:custDataLst>
            </p:nvPr>
          </p:nvSpPr>
          <p:spPr>
            <a:xfrm>
              <a:off x="4309086" y="2461003"/>
              <a:ext cx="2012769" cy="492450"/>
            </a:xfrm>
            <a:prstGeom prst="rect">
              <a:avLst/>
            </a:prstGeom>
            <a:noFill/>
          </p:spPr>
          <p:txBody>
            <a:bodyPr wrap="square" rtlCol="0">
              <a:spAutoFit/>
            </a:bodyPr>
            <a:lstStyle/>
            <a:p>
              <a:pPr algn="ctr" defTabSz="685800" rtl="0" fontAlgn="auto">
                <a:defRPr/>
              </a:pPr>
              <a:r>
                <a:rPr lang="zh-CN" altLang="en-US" b="1" dirty="0">
                  <a:solidFill>
                    <a:prstClr val="black">
                      <a:lumMod val="75000"/>
                      <a:lumOff val="25000"/>
                    </a:prstClr>
                  </a:solidFill>
                  <a:latin typeface="方正粗黑宋简体" panose="02000000000000000000" charset="-122"/>
                  <a:ea typeface="方正粗黑宋简体" panose="02000000000000000000" charset="-122"/>
                  <a:cs typeface="Arial" panose="020B0604020202020204"/>
                </a:rPr>
                <a:t>占领天津，进逼北京</a:t>
              </a:r>
              <a:endParaRPr lang="zh-CN" altLang="en-US" b="1" dirty="0">
                <a:solidFill>
                  <a:prstClr val="black">
                    <a:lumMod val="75000"/>
                    <a:lumOff val="25000"/>
                  </a:prstClr>
                </a:solidFill>
                <a:latin typeface="方正粗黑宋简体" panose="02000000000000000000" charset="-122"/>
                <a:ea typeface="方正粗黑宋简体" panose="02000000000000000000" charset="-122"/>
                <a:cs typeface="Arial" panose="020B0604020202020204"/>
              </a:endParaRPr>
            </a:p>
          </p:txBody>
        </p:sp>
      </p:grpSp>
      <p:grpSp>
        <p:nvGrpSpPr>
          <p:cNvPr id="37" name="组合 19"/>
          <p:cNvGrpSpPr/>
          <p:nvPr>
            <p:custDataLst>
              <p:tags r:id="rId16"/>
            </p:custDataLst>
          </p:nvPr>
        </p:nvGrpSpPr>
        <p:grpSpPr>
          <a:xfrm>
            <a:off x="5000896" y="3786200"/>
            <a:ext cx="2797018" cy="503705"/>
            <a:chOff x="4321532" y="1611778"/>
            <a:chExt cx="1847036" cy="671841"/>
          </a:xfrm>
        </p:grpSpPr>
        <p:pic>
          <p:nvPicPr>
            <p:cNvPr id="38" name="图片 37"/>
            <p:cNvPicPr>
              <a:picLocks noChangeAspect="1"/>
            </p:cNvPicPr>
            <p:nvPr>
              <p:custDataLst>
                <p:tags r:id="rId17"/>
              </p:custDataLst>
            </p:nvPr>
          </p:nvPicPr>
          <p:blipFill>
            <a:blip r:embed="rId14" cstate="print">
              <a:extLst>
                <a:ext uri="{28A0092B-C50C-407E-A947-70E740481C1C}">
                  <a14:useLocalDpi xmlns:a14="http://schemas.microsoft.com/office/drawing/2010/main" val="0"/>
                </a:ext>
              </a:extLst>
            </a:blip>
            <a:stretch>
              <a:fillRect/>
            </a:stretch>
          </p:blipFill>
          <p:spPr>
            <a:xfrm>
              <a:off x="4353453" y="1611778"/>
              <a:ext cx="1815115" cy="671841"/>
            </a:xfrm>
            <a:prstGeom prst="rect">
              <a:avLst/>
            </a:prstGeom>
          </p:spPr>
        </p:pic>
        <p:sp>
          <p:nvSpPr>
            <p:cNvPr id="39" name="文本框 21"/>
            <p:cNvSpPr txBox="1"/>
            <p:nvPr>
              <p:custDataLst>
                <p:tags r:id="rId18"/>
              </p:custDataLst>
            </p:nvPr>
          </p:nvSpPr>
          <p:spPr>
            <a:xfrm>
              <a:off x="4321532" y="1704161"/>
              <a:ext cx="1815115" cy="492614"/>
            </a:xfrm>
            <a:prstGeom prst="rect">
              <a:avLst/>
            </a:prstGeom>
            <a:noFill/>
          </p:spPr>
          <p:txBody>
            <a:bodyPr wrap="square" rtlCol="0">
              <a:spAutoFit/>
            </a:bodyPr>
            <a:lstStyle/>
            <a:p>
              <a:pPr algn="ctr" defTabSz="685800" rtl="0" fontAlgn="auto">
                <a:defRPr/>
              </a:pPr>
              <a:r>
                <a:rPr lang="zh-CN" altLang="en-US" b="1" dirty="0">
                  <a:solidFill>
                    <a:prstClr val="black">
                      <a:lumMod val="75000"/>
                      <a:lumOff val="25000"/>
                    </a:prstClr>
                  </a:solidFill>
                  <a:latin typeface="方正粗黑宋简体" panose="02000000000000000000" charset="-122"/>
                  <a:ea typeface="方正粗黑宋简体" panose="02000000000000000000" charset="-122"/>
                  <a:cs typeface="Arial" panose="020B0604020202020204"/>
                  <a:sym typeface="+mn-ea"/>
                </a:rPr>
                <a:t>占领安定门，控制北京城</a:t>
              </a:r>
              <a:endParaRPr lang="zh-CN" altLang="en-US" b="1" dirty="0">
                <a:solidFill>
                  <a:prstClr val="black">
                    <a:lumMod val="75000"/>
                    <a:lumOff val="25000"/>
                  </a:prstClr>
                </a:solidFill>
                <a:latin typeface="方正粗黑宋简体" panose="02000000000000000000" charset="-122"/>
                <a:ea typeface="方正粗黑宋简体" panose="02000000000000000000" charset="-122"/>
                <a:cs typeface="Arial" panose="020B0604020202020204"/>
                <a:sym typeface="+mn-ea"/>
              </a:endParaRPr>
            </a:p>
          </p:txBody>
        </p:sp>
      </p:grpSp>
      <p:pic>
        <p:nvPicPr>
          <p:cNvPr id="40" name="图片 39"/>
          <p:cNvPicPr>
            <a:picLocks noChangeAspect="1"/>
          </p:cNvPicPr>
          <p:nvPr>
            <p:custDataLst>
              <p:tags r:id="rId19"/>
            </p:custDataLst>
          </p:nvPr>
        </p:nvPicPr>
        <p:blipFill>
          <a:blip r:embed="rId20" cstate="print">
            <a:extLst>
              <a:ext uri="{28A0092B-C50C-407E-A947-70E740481C1C}">
                <a14:useLocalDpi xmlns:a14="http://schemas.microsoft.com/office/drawing/2010/main" val="0"/>
              </a:ext>
            </a:extLst>
          </a:blip>
          <a:stretch>
            <a:fillRect/>
          </a:stretch>
        </p:blipFill>
        <p:spPr>
          <a:xfrm rot="13366906" flipH="1" flipV="1">
            <a:off x="6110452" y="1987205"/>
            <a:ext cx="395384" cy="400659"/>
          </a:xfrm>
          <a:prstGeom prst="rect">
            <a:avLst/>
          </a:prstGeom>
        </p:spPr>
      </p:pic>
      <p:sp>
        <p:nvSpPr>
          <p:cNvPr id="41" name="文本框 23"/>
          <p:cNvSpPr txBox="1"/>
          <p:nvPr>
            <p:custDataLst>
              <p:tags r:id="rId21"/>
            </p:custDataLst>
          </p:nvPr>
        </p:nvSpPr>
        <p:spPr>
          <a:xfrm>
            <a:off x="5172552" y="2396491"/>
            <a:ext cx="2328386" cy="345281"/>
          </a:xfrm>
          <a:prstGeom prst="rect">
            <a:avLst/>
          </a:prstGeom>
          <a:noFill/>
        </p:spPr>
        <p:txBody>
          <a:bodyPr wrap="square" lIns="68580" tIns="34290" rIns="68580" bIns="34290" rtlCol="0">
            <a:spAutoFit/>
          </a:bodyPr>
          <a:lstStyle/>
          <a:p>
            <a:pPr algn="ctr" defTabSz="685800" rtl="0" fontAlgn="auto">
              <a:defRPr/>
            </a:pPr>
            <a:r>
              <a:rPr lang="zh-CN" altLang="en-US" dirty="0">
                <a:solidFill>
                  <a:prstClr val="black"/>
                </a:solidFill>
                <a:latin typeface="黑体" panose="02010609060101010101" pitchFamily="49" charset="-122"/>
                <a:ea typeface="黑体" panose="02010609060101010101" pitchFamily="49" charset="-122"/>
                <a:cs typeface="Arial" panose="020B0604020202020204"/>
              </a:rPr>
              <a:t>咸丰逃跑，奕䜣留守</a:t>
            </a:r>
            <a:endParaRPr lang="zh-CN" altLang="en-US" dirty="0">
              <a:solidFill>
                <a:prstClr val="black"/>
              </a:solidFill>
              <a:latin typeface="黑体" panose="02010609060101010101" pitchFamily="49" charset="-122"/>
              <a:ea typeface="黑体" panose="02010609060101010101" pitchFamily="49" charset="-122"/>
              <a:cs typeface="Arial" panose="020B0604020202020204"/>
            </a:endParaRPr>
          </a:p>
        </p:txBody>
      </p:sp>
      <p:pic>
        <p:nvPicPr>
          <p:cNvPr id="42" name="图片 41"/>
          <p:cNvPicPr>
            <a:picLocks noChangeAspect="1"/>
          </p:cNvPicPr>
          <p:nvPr>
            <p:custDataLst>
              <p:tags r:id="rId22"/>
            </p:custDataLst>
          </p:nvPr>
        </p:nvPicPr>
        <p:blipFill>
          <a:blip r:embed="rId20" cstate="print">
            <a:extLst>
              <a:ext uri="{28A0092B-C50C-407E-A947-70E740481C1C}">
                <a14:useLocalDpi xmlns:a14="http://schemas.microsoft.com/office/drawing/2010/main" val="0"/>
              </a:ext>
            </a:extLst>
          </a:blip>
          <a:stretch>
            <a:fillRect/>
          </a:stretch>
        </p:blipFill>
        <p:spPr>
          <a:xfrm rot="13366906" flipH="1" flipV="1">
            <a:off x="6108055" y="3271788"/>
            <a:ext cx="395384" cy="400659"/>
          </a:xfrm>
          <a:prstGeom prst="rect">
            <a:avLst/>
          </a:prstGeom>
        </p:spPr>
      </p:pic>
      <p:pic>
        <p:nvPicPr>
          <p:cNvPr id="43" name="图片 42"/>
          <p:cNvPicPr>
            <a:picLocks noChangeAspect="1"/>
          </p:cNvPicPr>
          <p:nvPr>
            <p:custDataLst>
              <p:tags r:id="rId23"/>
            </p:custDataLst>
          </p:nvPr>
        </p:nvPicPr>
        <p:blipFill>
          <a:blip r:embed="rId24" cstate="print">
            <a:extLst>
              <a:ext uri="{BEBA8EAE-BF5A-486C-A8C5-ECC9F3942E4B}">
                <a14:imgProps xmlns:a14="http://schemas.microsoft.com/office/drawing/2010/main">
                  <a14:imgLayer r:embed="rId25">
                    <a14:imgEffect>
                      <a14:backgroundRemoval t="8632" b="97009" l="241" r="89894">
                        <a14:foregroundMark x1="47545" y1="41007" x2="31280" y2="66410"/>
                        <a14:foregroundMark x1="1110" y1="96468" x2="481" y2="97094"/>
                        <a14:foregroundMark x1="23003" y1="74657" x2="10090" y2="87521"/>
                        <a14:foregroundMark x1="31280" y1="66410" x2="27938" y2="69739"/>
                        <a14:foregroundMark x1="9059" y1="38291" x2="11694" y2="79316"/>
                        <a14:foregroundMark x1="9033" y1="37883" x2="9059" y2="38291"/>
                        <a14:foregroundMark x1="25303" y1="49544" x2="19682" y2="69231"/>
                        <a14:foregroundMark x1="42445" y1="26838" x2="37199" y2="29915"/>
                        <a14:foregroundMark x1="19921" y1="87448" x2="21799" y2="87279"/>
                        <a14:foregroundMark x1="15303" y1="87863" x2="15590" y2="87837"/>
                        <a14:foregroundMark x1="13431" y1="91505" x2="12945" y2="91709"/>
                        <a14:foregroundMark x1="40183" y1="31709" x2="40183" y2="42222"/>
                        <a14:backgroundMark x1="71319" y1="16581" x2="61261" y2="77350"/>
                        <a14:backgroundMark x1="61261" y1="77350" x2="55919" y2="91026"/>
                        <a14:backgroundMark x1="55919" y1="91026" x2="53754" y2="93248"/>
                        <a14:backgroundMark x1="50241" y1="13590" x2="48749" y2="31026"/>
                        <a14:backgroundMark x1="48893" y1="11111" x2="48749" y2="41026"/>
                        <a14:backgroundMark x1="66025" y1="10513" x2="46391" y2="13761"/>
                        <a14:backgroundMark x1="67036" y1="16923" x2="53032" y2="17863"/>
                        <a14:backgroundMark x1="53032" y1="17863" x2="51973" y2="18718"/>
                        <a14:backgroundMark x1="66314" y1="12308" x2="55101" y2="28632"/>
                        <a14:backgroundMark x1="55101" y1="28632" x2="54524" y2="30171"/>
                        <a14:backgroundMark x1="55534" y1="31026" x2="50722" y2="34444"/>
                        <a14:backgroundMark x1="50722" y1="34444" x2="47498" y2="41111"/>
                        <a14:backgroundMark x1="58999" y1="14188" x2="58999" y2="14188"/>
                        <a14:backgroundMark x1="57988" y1="14188" x2="63908" y2="13846"/>
                        <a14:backgroundMark x1="66506" y1="8462" x2="46920" y2="10085"/>
                        <a14:backgroundMark x1="57844" y1="14359" x2="57844" y2="14359"/>
                        <a14:backgroundMark x1="57267" y1="14359" x2="57267" y2="14359"/>
                        <a14:backgroundMark x1="58614" y1="13846" x2="56304" y2="13761"/>
                        <a14:backgroundMark x1="47161" y1="11709" x2="17517" y2="11026"/>
                        <a14:backgroundMark x1="17517" y1="11026" x2="23917" y2="18462"/>
                        <a14:backgroundMark x1="23917" y1="18462" x2="26372" y2="26581"/>
                        <a14:backgroundMark x1="26372" y1="26581" x2="26516" y2="30256"/>
                        <a14:backgroundMark x1="46150" y1="14786" x2="32146" y2="21624"/>
                        <a14:backgroundMark x1="32146" y1="21624" x2="30606" y2="27692"/>
                        <a14:backgroundMark x1="42493" y1="10171" x2="42493" y2="10171"/>
                        <a14:backgroundMark x1="43070" y1="9573" x2="43070" y2="9573"/>
                        <a14:backgroundMark x1="43070" y1="9573" x2="43070" y2="9573"/>
                        <a14:backgroundMark x1="43070" y1="9573" x2="43070" y2="9573"/>
                        <a14:backgroundMark x1="39990" y1="13761" x2="39990" y2="13761"/>
                        <a14:backgroundMark x1="39990" y1="13761" x2="39990" y2="13761"/>
                        <a14:backgroundMark x1="38450" y1="14786" x2="38450" y2="14786"/>
                        <a14:backgroundMark x1="38450" y1="14786" x2="38450" y2="14786"/>
                        <a14:backgroundMark x1="38450" y1="14786" x2="38450" y2="14786"/>
                        <a14:backgroundMark x1="38450" y1="14786" x2="38450" y2="14786"/>
                        <a14:backgroundMark x1="38450" y1="14786" x2="38450" y2="14786"/>
                        <a14:backgroundMark x1="40423" y1="14786" x2="27238" y2="14786"/>
                        <a14:backgroundMark x1="46198" y1="14701" x2="46198" y2="14701"/>
                        <a14:backgroundMark x1="46198" y1="14701" x2="46920" y2="12821"/>
                        <a14:backgroundMark x1="47257" y1="14701" x2="47257" y2="18120"/>
                        <a14:backgroundMark x1="47883" y1="14188" x2="24013" y2="14786"/>
                        <a14:backgroundMark x1="22425" y1="14188" x2="22425" y2="14188"/>
                        <a14:backgroundMark x1="22762" y1="14188" x2="22762" y2="14188"/>
                        <a14:backgroundMark x1="23147" y1="15128" x2="23147" y2="15128"/>
                        <a14:backgroundMark x1="24062" y1="15299" x2="23003" y2="13504"/>
                        <a14:backgroundMark x1="30029" y1="33846" x2="25553" y2="47179"/>
                        <a14:backgroundMark x1="30943" y1="31026" x2="30943" y2="31026"/>
                        <a14:backgroundMark x1="30943" y1="29487" x2="30943" y2="29487"/>
                        <a14:backgroundMark x1="30991" y1="29487" x2="31039" y2="34701"/>
                        <a14:backgroundMark x1="32387" y1="24786" x2="31136" y2="29573"/>
                        <a14:backgroundMark x1="23292" y1="14786" x2="23292" y2="14786"/>
                        <a14:backgroundMark x1="23003" y1="14786" x2="23003" y2="14786"/>
                        <a14:backgroundMark x1="22859" y1="14786" x2="23292" y2="14701"/>
                        <a14:backgroundMark x1="25698" y1="45299" x2="25505" y2="49573"/>
                        <a14:backgroundMark x1="42397" y1="92650" x2="55871" y2="92308"/>
                        <a14:backgroundMark x1="55871" y1="92308" x2="55871" y2="92308"/>
                        <a14:backgroundMark x1="7074" y1="16581" x2="2791" y2="81197"/>
                        <a14:backgroundMark x1="2791" y1="81197" x2="2695" y2="89487"/>
                        <a14:backgroundMark x1="8855" y1="10427" x2="7315" y2="30769"/>
                        <a14:backgroundMark x1="2117" y1="13504" x2="2887" y2="60769"/>
                        <a14:backgroundMark x1="19394" y1="11624" x2="1877" y2="12991"/>
                        <a14:backgroundMark x1="1877" y1="12991" x2="1877" y2="12991"/>
                        <a14:backgroundMark x1="5967" y1="9060" x2="5727" y2="29487"/>
                        <a14:backgroundMark x1="5727" y1="29487" x2="5534" y2="30256"/>
                        <a14:backgroundMark x1="3657" y1="9573" x2="3080" y2="26923"/>
                        <a14:backgroundMark x1="3080" y1="26923" x2="3176" y2="27179"/>
                        <a14:backgroundMark x1="19779" y1="14530" x2="9673" y2="15385"/>
                        <a14:backgroundMark x1="1540" y1="9060" x2="241" y2="18376"/>
                        <a14:backgroundMark x1="7507" y1="9573" x2="7507" y2="18120"/>
                        <a14:backgroundMark x1="7507" y1="18120" x2="7507" y2="18120"/>
                        <a14:backgroundMark x1="9384" y1="35726" x2="9384" y2="35983"/>
                        <a14:backgroundMark x1="8518" y1="36154" x2="8518" y2="36154"/>
                        <a14:backgroundMark x1="9288" y1="35556" x2="6785" y2="37094"/>
                        <a14:backgroundMark x1="10876" y1="30171" x2="7940" y2="34103"/>
                        <a14:backgroundMark x1="8807" y1="38291" x2="8807" y2="38291"/>
                        <a14:backgroundMark x1="8855" y1="38291" x2="8855" y2="38291"/>
                        <a14:backgroundMark x1="2166" y1="93932" x2="6400" y2="93932"/>
                        <a14:backgroundMark x1="6400" y1="93932" x2="8518" y2="89316"/>
                        <a14:backgroundMark x1="7988" y1="89316" x2="4475" y2="93675"/>
                        <a14:backgroundMark x1="4475" y1="93675" x2="770" y2="94786"/>
                        <a14:backgroundMark x1="10298" y1="87521" x2="10298" y2="87521"/>
                        <a14:backgroundMark x1="10539" y1="88462" x2="8470" y2="86752"/>
                        <a14:backgroundMark x1="2358" y1="91368" x2="2502" y2="89231"/>
                        <a14:backgroundMark x1="2647" y1="89231" x2="2021" y2="97521"/>
                        <a14:backgroundMark x1="2502" y1="94188" x2="1347" y2="96752"/>
                        <a14:backgroundMark x1="1011" y1="96752" x2="1299" y2="93761"/>
                        <a14:backgroundMark x1="10010" y1="87521" x2="8085" y2="88718"/>
                        <a14:backgroundMark x1="25890" y1="76496" x2="25890" y2="76496"/>
                        <a14:backgroundMark x1="25842" y1="71026" x2="25746" y2="87094"/>
                        <a14:backgroundMark x1="26227" y1="69573" x2="29066" y2="75299"/>
                        <a14:backgroundMark x1="29066" y1="75299" x2="29355" y2="75299"/>
                        <a14:backgroundMark x1="28441" y1="75556" x2="27478" y2="77094"/>
                        <a14:backgroundMark x1="23965" y1="72222" x2="26372" y2="92222"/>
                        <a14:backgroundMark x1="29933" y1="83419" x2="27575" y2="92393"/>
                        <a14:backgroundMark x1="26756" y1="84444" x2="26612" y2="92650"/>
                        <a14:backgroundMark x1="26612" y1="92650" x2="26035" y2="94444"/>
                        <a14:backgroundMark x1="19201" y1="85726" x2="15784" y2="90256"/>
                        <a14:backgroundMark x1="15784" y1="90256" x2="15159" y2="90256"/>
                        <a14:backgroundMark x1="77575" y1="17265" x2="72859" y2="75556"/>
                        <a14:backgroundMark x1="72859" y1="75556" x2="65977" y2="91709"/>
                        <a14:backgroundMark x1="23965" y1="84103" x2="23195" y2="87778"/>
                        <a14:backgroundMark x1="23195" y1="86923" x2="22762" y2="88889"/>
                        <a14:backgroundMark x1="14966" y1="90256" x2="13715" y2="91966"/>
                        <a14:backgroundMark x1="24013" y1="87436" x2="24013" y2="87436"/>
                        <a14:backgroundMark x1="27575" y1="77521" x2="24110" y2="83162"/>
                        <a14:backgroundMark x1="24110" y1="83162" x2="25553" y2="95897"/>
                        <a14:backgroundMark x1="29259" y1="86838" x2="40087" y2="92393"/>
                        <a14:backgroundMark x1="40087" y1="92393" x2="41915" y2="89915"/>
                        <a14:backgroundMark x1="18672" y1="88291" x2="18335" y2="91026"/>
                      </a14:backgroundRemoval>
                    </a14:imgEffect>
                  </a14:imgLayer>
                </a14:imgProps>
              </a:ext>
              <a:ext uri="{28A0092B-C50C-407E-A947-70E740481C1C}">
                <a14:useLocalDpi xmlns:a14="http://schemas.microsoft.com/office/drawing/2010/main" val="0"/>
              </a:ext>
            </a:extLst>
          </a:blip>
          <a:srcRect l="6879" t="17582" r="46114" b="15780"/>
          <a:stretch>
            <a:fillRect/>
          </a:stretch>
        </p:blipFill>
        <p:spPr>
          <a:xfrm>
            <a:off x="521828" y="2493828"/>
            <a:ext cx="2648807" cy="2114272"/>
          </a:xfrm>
          <a:prstGeom prst="rect">
            <a:avLst/>
          </a:prstGeom>
        </p:spPr>
      </p:pic>
      <p:sp>
        <p:nvSpPr>
          <p:cNvPr id="44" name="对话气泡: 圆角矩形 28"/>
          <p:cNvSpPr/>
          <p:nvPr>
            <p:custDataLst>
              <p:tags r:id="rId26"/>
            </p:custDataLst>
          </p:nvPr>
        </p:nvSpPr>
        <p:spPr>
          <a:xfrm>
            <a:off x="852971" y="1323576"/>
            <a:ext cx="2566150" cy="1320182"/>
          </a:xfrm>
          <a:prstGeom prst="wedgeRoundRectCallout">
            <a:avLst>
              <a:gd name="adj1" fmla="val 13795"/>
              <a:gd name="adj2" fmla="val 71996"/>
              <a:gd name="adj3" fmla="val 16667"/>
            </a:avLst>
          </a:prstGeom>
          <a:solidFill>
            <a:schemeClr val="accent2">
              <a:lumMod val="40000"/>
              <a:lumOff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685800"/>
            <a:r>
              <a:rPr lang="en-US" altLang="zh-CN" sz="1600" dirty="0">
                <a:solidFill>
                  <a:schemeClr val="tx1"/>
                </a:solidFill>
                <a:latin typeface="黑体" panose="02010609060101010101" pitchFamily="49" charset="-122"/>
                <a:ea typeface="黑体" panose="02010609060101010101" pitchFamily="49" charset="-122"/>
              </a:rPr>
              <a:t>9</a:t>
            </a:r>
            <a:r>
              <a:rPr lang="zh-CN" altLang="en-US" sz="1600" dirty="0">
                <a:solidFill>
                  <a:schemeClr val="tx1"/>
                </a:solidFill>
                <a:latin typeface="黑体" panose="02010609060101010101" pitchFamily="49" charset="-122"/>
                <a:ea typeface="黑体" panose="02010609060101010101" pitchFamily="49" charset="-122"/>
              </a:rPr>
              <a:t>月</a:t>
            </a:r>
            <a:r>
              <a:rPr lang="en-US" altLang="zh-CN" sz="1600" dirty="0">
                <a:solidFill>
                  <a:schemeClr val="tx1"/>
                </a:solidFill>
                <a:latin typeface="黑体" panose="02010609060101010101" pitchFamily="49" charset="-122"/>
                <a:ea typeface="黑体" panose="02010609060101010101" pitchFamily="49" charset="-122"/>
              </a:rPr>
              <a:t>22</a:t>
            </a:r>
            <a:r>
              <a:rPr lang="zh-CN" altLang="en-US" sz="1600" dirty="0">
                <a:solidFill>
                  <a:schemeClr val="tx1"/>
                </a:solidFill>
                <a:latin typeface="黑体" panose="02010609060101010101" pitchFamily="49" charset="-122"/>
                <a:ea typeface="黑体" panose="02010609060101010101" pitchFamily="49" charset="-122"/>
              </a:rPr>
              <a:t>日咸丰帝让他的弟弟奕䜣担任议和大臣，留守北京，自己携皇后、懿贵妃等离京逃往避暑山庄。</a:t>
            </a:r>
            <a:endParaRPr lang="zh-CN" altLang="en-US" sz="1600" dirty="0">
              <a:solidFill>
                <a:schemeClr val="tx1"/>
              </a:solidFill>
              <a:latin typeface="黑体" panose="02010609060101010101" pitchFamily="49" charset="-122"/>
              <a:ea typeface="黑体" panose="02010609060101010101" pitchFamily="49" charset="-122"/>
              <a:cs typeface="Arial" panose="020B0604020202020204"/>
            </a:endParaRPr>
          </a:p>
        </p:txBody>
      </p:sp>
      <p:grpSp>
        <p:nvGrpSpPr>
          <p:cNvPr id="45" name="组合 29"/>
          <p:cNvGrpSpPr/>
          <p:nvPr>
            <p:custDataLst>
              <p:tags r:id="rId27"/>
            </p:custDataLst>
          </p:nvPr>
        </p:nvGrpSpPr>
        <p:grpSpPr>
          <a:xfrm>
            <a:off x="5009658" y="2749203"/>
            <a:ext cx="2775713" cy="503705"/>
            <a:chOff x="4173251" y="818755"/>
            <a:chExt cx="1832967" cy="671841"/>
          </a:xfrm>
        </p:grpSpPr>
        <p:pic>
          <p:nvPicPr>
            <p:cNvPr id="46" name="图片 45"/>
            <p:cNvPicPr>
              <a:picLocks noChangeAspect="1"/>
            </p:cNvPicPr>
            <p:nvPr>
              <p:custDataLst>
                <p:tags r:id="rId28"/>
              </p:custDataLst>
            </p:nvPr>
          </p:nvPicPr>
          <p:blipFill>
            <a:blip r:embed="rId14" cstate="print">
              <a:extLst>
                <a:ext uri="{28A0092B-C50C-407E-A947-70E740481C1C}">
                  <a14:useLocalDpi xmlns:a14="http://schemas.microsoft.com/office/drawing/2010/main" val="0"/>
                </a:ext>
              </a:extLst>
            </a:blip>
            <a:stretch>
              <a:fillRect/>
            </a:stretch>
          </p:blipFill>
          <p:spPr>
            <a:xfrm>
              <a:off x="4191103" y="818755"/>
              <a:ext cx="1815115" cy="671841"/>
            </a:xfrm>
            <a:prstGeom prst="rect">
              <a:avLst/>
            </a:prstGeom>
          </p:spPr>
        </p:pic>
        <p:sp>
          <p:nvSpPr>
            <p:cNvPr id="47" name="文本框 31"/>
            <p:cNvSpPr txBox="1"/>
            <p:nvPr>
              <p:custDataLst>
                <p:tags r:id="rId29"/>
              </p:custDataLst>
            </p:nvPr>
          </p:nvSpPr>
          <p:spPr>
            <a:xfrm>
              <a:off x="4173251" y="892275"/>
              <a:ext cx="1815115" cy="554191"/>
            </a:xfrm>
            <a:prstGeom prst="rect">
              <a:avLst/>
            </a:prstGeom>
            <a:noFill/>
          </p:spPr>
          <p:txBody>
            <a:bodyPr wrap="square" rtlCol="0">
              <a:spAutoFit/>
            </a:bodyPr>
            <a:lstStyle/>
            <a:p>
              <a:pPr algn="ctr" defTabSz="685800" rtl="0" fontAlgn="auto">
                <a:defRPr/>
              </a:pPr>
              <a:r>
                <a:rPr lang="zh-CN" altLang="en-US" sz="2100" b="1" dirty="0">
                  <a:solidFill>
                    <a:srgbClr val="FF0000"/>
                  </a:solidFill>
                  <a:latin typeface="方正粗黑宋简体" panose="02000000000000000000" charset="-122"/>
                  <a:ea typeface="方正粗黑宋简体" panose="02000000000000000000" charset="-122"/>
                  <a:cs typeface="Arial" panose="020B0604020202020204"/>
                  <a:sym typeface="+mn-ea"/>
                </a:rPr>
                <a:t>火烧圆明园</a:t>
              </a:r>
              <a:endParaRPr lang="zh-CN" altLang="en-US" sz="2100" b="1" dirty="0">
                <a:solidFill>
                  <a:srgbClr val="FF0000"/>
                </a:solidFill>
                <a:latin typeface="方正粗黑宋简体" panose="02000000000000000000" charset="-122"/>
                <a:ea typeface="方正粗黑宋简体" panose="02000000000000000000" charset="-122"/>
                <a:cs typeface="Arial" panose="020B0604020202020204"/>
                <a:sym typeface="+mn-ea"/>
              </a:endParaRPr>
            </a:p>
          </p:txBody>
        </p:sp>
      </p:grpSp>
      <p:sp>
        <p:nvSpPr>
          <p:cNvPr id="48" name="椭圆 47"/>
          <p:cNvSpPr/>
          <p:nvPr>
            <p:custDataLst>
              <p:tags r:id="rId30"/>
            </p:custDataLst>
          </p:nvPr>
        </p:nvSpPr>
        <p:spPr>
          <a:xfrm>
            <a:off x="1742170" y="843558"/>
            <a:ext cx="741598" cy="44386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49" name="直接箭头连接符 48"/>
          <p:cNvCxnSpPr/>
          <p:nvPr>
            <p:custDataLst>
              <p:tags r:id="rId31"/>
            </p:custDataLst>
          </p:nvPr>
        </p:nvCxnSpPr>
        <p:spPr>
          <a:xfrm>
            <a:off x="4829175" y="1164432"/>
            <a:ext cx="14288" cy="3352324"/>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custDataLst>
      <p:tags r:id="rId3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anim calcmode="lin" valueType="num">
                                      <p:cBhvr>
                                        <p:cTn id="26" dur="500" fill="hold"/>
                                        <p:tgtEl>
                                          <p:spTgt spid="40"/>
                                        </p:tgtEl>
                                        <p:attrNameLst>
                                          <p:attrName>ppt_x</p:attrName>
                                        </p:attrNameLst>
                                      </p:cBhvr>
                                      <p:tavLst>
                                        <p:tav tm="0">
                                          <p:val>
                                            <p:strVal val="#ppt_x"/>
                                          </p:val>
                                        </p:tav>
                                        <p:tav tm="100000">
                                          <p:val>
                                            <p:strVal val="#ppt_x"/>
                                          </p:val>
                                        </p:tav>
                                      </p:tavLst>
                                    </p:anim>
                                    <p:anim calcmode="lin" valueType="num">
                                      <p:cBhvr>
                                        <p:cTn id="27" dur="500" fill="hold"/>
                                        <p:tgtEl>
                                          <p:spTgt spid="40"/>
                                        </p:tgtEl>
                                        <p:attrNameLst>
                                          <p:attrName>ppt_y</p:attrName>
                                        </p:attrNameLst>
                                      </p:cBhvr>
                                      <p:tavLst>
                                        <p:tav tm="0">
                                          <p:val>
                                            <p:strVal val="#ppt_y-.1"/>
                                          </p:val>
                                        </p:tav>
                                        <p:tav tm="100000">
                                          <p:val>
                                            <p:strVal val="#ppt_y"/>
                                          </p:val>
                                        </p:tav>
                                      </p:tavLst>
                                    </p:anim>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10"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left)">
                                      <p:cBhvr>
                                        <p:cTn id="42" dur="500"/>
                                        <p:tgtEl>
                                          <p:spTgt spid="45"/>
                                        </p:tgtEl>
                                      </p:cBhvr>
                                    </p:animEffect>
                                  </p:childTnLst>
                                </p:cTn>
                              </p:par>
                              <p:par>
                                <p:cTn id="43" presetID="10" presetClass="exit" presetSubtype="0" fill="hold" grpId="1" nodeType="withEffect">
                                  <p:stCondLst>
                                    <p:cond delay="0"/>
                                  </p:stCondLst>
                                  <p:childTnLst>
                                    <p:animEffect transition="out" filter="fade">
                                      <p:cBhvr>
                                        <p:cTn id="44" dur="500"/>
                                        <p:tgtEl>
                                          <p:spTgt spid="44"/>
                                        </p:tgtEl>
                                      </p:cBhvr>
                                    </p:animEffect>
                                    <p:set>
                                      <p:cBhvr>
                                        <p:cTn id="45" dur="1" fill="hold">
                                          <p:stCondLst>
                                            <p:cond delay="499"/>
                                          </p:stCondLst>
                                        </p:cTn>
                                        <p:tgtEl>
                                          <p:spTgt spid="44"/>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43"/>
                                        </p:tgtEl>
                                      </p:cBhvr>
                                    </p:animEffect>
                                    <p:set>
                                      <p:cBhvr>
                                        <p:cTn id="48" dur="1" fill="hold">
                                          <p:stCondLst>
                                            <p:cond delay="499"/>
                                          </p:stCondLst>
                                        </p:cTn>
                                        <p:tgtEl>
                                          <p:spTgt spid="4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nodeType="click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anim calcmode="lin" valueType="num">
                                      <p:cBhvr>
                                        <p:cTn id="54" dur="500" fill="hold"/>
                                        <p:tgtEl>
                                          <p:spTgt spid="42"/>
                                        </p:tgtEl>
                                        <p:attrNameLst>
                                          <p:attrName>ppt_x</p:attrName>
                                        </p:attrNameLst>
                                      </p:cBhvr>
                                      <p:tavLst>
                                        <p:tav tm="0">
                                          <p:val>
                                            <p:strVal val="#ppt_x"/>
                                          </p:val>
                                        </p:tav>
                                        <p:tav tm="100000">
                                          <p:val>
                                            <p:strVal val="#ppt_x"/>
                                          </p:val>
                                        </p:tav>
                                      </p:tavLst>
                                    </p:anim>
                                    <p:anim calcmode="lin" valueType="num">
                                      <p:cBhvr>
                                        <p:cTn id="55" dur="5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down)">
                                      <p:cBhvr>
                                        <p:cTn id="6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1" grpId="0"/>
      <p:bldP spid="44" grpId="0" animBg="1"/>
      <p:bldP spid="44" grpId="1" animBg="1"/>
      <p:bldP spid="4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Text Box 2"/>
          <p:cNvSpPr txBox="1">
            <a:spLocks noChangeArrowheads="1"/>
          </p:cNvSpPr>
          <p:nvPr/>
        </p:nvSpPr>
        <p:spPr bwMode="auto">
          <a:xfrm>
            <a:off x="301625" y="751773"/>
            <a:ext cx="8518847" cy="3085460"/>
          </a:xfrm>
          <a:prstGeom prst="rect">
            <a:avLst/>
          </a:prstGeom>
          <a:noFill/>
          <a:ln w="76200">
            <a:noFill/>
            <a:miter lim="800000"/>
          </a:ln>
        </p:spPr>
        <p:txBody>
          <a:bodyPr wrap="square" lIns="68580" tIns="34290" rIns="68580" bIns="34290">
            <a:spAutoFit/>
          </a:bodyPr>
          <a:lstStyle/>
          <a:p>
            <a:pPr algn="just">
              <a:lnSpc>
                <a:spcPct val="140000"/>
              </a:lnSpc>
              <a:buFontTx/>
              <a:buNone/>
            </a:pPr>
            <a:r>
              <a:rPr kumimoji="1" lang="en-US" altLang="zh-CN" sz="2000" b="1" dirty="0">
                <a:solidFill>
                  <a:schemeClr val="tx2"/>
                </a:solidFill>
                <a:latin typeface="黑体" panose="02010609060101010101" pitchFamily="49" charset="-122"/>
                <a:ea typeface="黑体" panose="02010609060101010101" pitchFamily="49" charset="-122"/>
              </a:rPr>
              <a:t>    </a:t>
            </a:r>
            <a:r>
              <a:rPr kumimoji="1" lang="zh-CN" altLang="en-US" sz="2000" b="1" dirty="0">
                <a:solidFill>
                  <a:srgbClr val="0000FF"/>
                </a:solidFill>
                <a:latin typeface="黑体" panose="02010609060101010101" pitchFamily="49" charset="-122"/>
                <a:ea typeface="黑体" panose="02010609060101010101" pitchFamily="49" charset="-122"/>
              </a:rPr>
              <a:t>历史上的圆明园，是由圆明园、长春园和万春园组成。三园紧相毗连，通称圆明园。共占地</a:t>
            </a:r>
            <a:r>
              <a:rPr kumimoji="1" lang="en-US" altLang="zh-CN" sz="2000" b="1" dirty="0">
                <a:solidFill>
                  <a:srgbClr val="0000FF"/>
                </a:solidFill>
                <a:latin typeface="黑体" panose="02010609060101010101" pitchFamily="49" charset="-122"/>
                <a:ea typeface="黑体" panose="02010609060101010101" pitchFamily="49" charset="-122"/>
              </a:rPr>
              <a:t>5 200</a:t>
            </a:r>
            <a:r>
              <a:rPr kumimoji="1" lang="zh-CN" altLang="en-US" sz="2000" b="1" dirty="0">
                <a:solidFill>
                  <a:srgbClr val="0000FF"/>
                </a:solidFill>
                <a:latin typeface="黑体" panose="02010609060101010101" pitchFamily="49" charset="-122"/>
                <a:ea typeface="黑体" panose="02010609060101010101" pitchFamily="49" charset="-122"/>
              </a:rPr>
              <a:t>余亩，比颐和园的整个范围还要大出近千亩。它是清代封建帝王在</a:t>
            </a:r>
            <a:r>
              <a:rPr kumimoji="1" lang="en-US" altLang="zh-CN" sz="2000" b="1" dirty="0">
                <a:solidFill>
                  <a:srgbClr val="0000FF"/>
                </a:solidFill>
                <a:latin typeface="黑体" panose="02010609060101010101" pitchFamily="49" charset="-122"/>
                <a:ea typeface="黑体" panose="02010609060101010101" pitchFamily="49" charset="-122"/>
              </a:rPr>
              <a:t>150</a:t>
            </a:r>
            <a:r>
              <a:rPr kumimoji="1" lang="zh-CN" altLang="en-US" sz="2000" b="1" dirty="0">
                <a:solidFill>
                  <a:srgbClr val="0000FF"/>
                </a:solidFill>
                <a:latin typeface="黑体" panose="02010609060101010101" pitchFamily="49" charset="-122"/>
                <a:ea typeface="黑体" panose="02010609060101010101" pitchFamily="49" charset="-122"/>
              </a:rPr>
              <a:t>余年间，所创建和经营的一座大型皇家宫苑。雍正、乾隆、嘉庆、道光、咸丰五朝皇帝，都曾长年居住在圆明园悠游享乐，并在此举行朝会，处理政事，它与紫禁城（故宫）同为当时的全国政治中心，被清帝特称为“御园</a:t>
            </a:r>
            <a:r>
              <a:rPr kumimoji="1" lang="zh-CN" altLang="en-US" sz="2000" b="1" dirty="0" smtClean="0">
                <a:solidFill>
                  <a:srgbClr val="0000FF"/>
                </a:solidFill>
                <a:latin typeface="黑体" panose="02010609060101010101" pitchFamily="49" charset="-122"/>
                <a:ea typeface="黑体" panose="02010609060101010101" pitchFamily="49" charset="-122"/>
              </a:rPr>
              <a:t>”。</a:t>
            </a:r>
            <a:r>
              <a:rPr lang="zh-CN" altLang="en-US" sz="2000" b="1" dirty="0" smtClean="0">
                <a:effectLst>
                  <a:outerShdw blurRad="38100" dist="38100" dir="2700000" algn="tl">
                    <a:srgbClr val="C0C0C0"/>
                  </a:outerShdw>
                </a:effectLst>
                <a:latin typeface="黑体" panose="02010609060101010101" pitchFamily="49" charset="-122"/>
                <a:ea typeface="黑体" panose="02010609060101010101" pitchFamily="49" charset="-122"/>
              </a:rPr>
              <a:t>它不仅是中国封建时代建筑艺术的结晶，而且是世界罕见的博物馆和艺术馆。</a:t>
            </a:r>
            <a:endParaRPr kumimoji="1" lang="zh-CN" altLang="en-US" sz="2000" b="1" dirty="0">
              <a:solidFill>
                <a:srgbClr val="0000FF"/>
              </a:solidFill>
              <a:latin typeface="黑体" panose="02010609060101010101" pitchFamily="49" charset="-122"/>
              <a:ea typeface="黑体" panose="02010609060101010101" pitchFamily="49" charset="-122"/>
            </a:endParaRPr>
          </a:p>
        </p:txBody>
      </p:sp>
      <p:sp>
        <p:nvSpPr>
          <p:cNvPr id="8" name="Text Box 7"/>
          <p:cNvSpPr txBox="1">
            <a:spLocks noChangeArrowheads="1"/>
          </p:cNvSpPr>
          <p:nvPr/>
        </p:nvSpPr>
        <p:spPr bwMode="auto">
          <a:xfrm>
            <a:off x="2964085" y="150382"/>
            <a:ext cx="3071813" cy="438582"/>
          </a:xfrm>
          <a:prstGeom prst="rect">
            <a:avLst/>
          </a:prstGeom>
          <a:noFill/>
          <a:ln w="76200">
            <a:noFill/>
            <a:miter lim="800000"/>
          </a:ln>
        </p:spPr>
        <p:txBody>
          <a:bodyPr lIns="68580" tIns="34290" rIns="68580" bIns="34290">
            <a:spAutoFit/>
          </a:bodyPr>
          <a:lstStyle/>
          <a:p>
            <a:pPr algn="ctr">
              <a:buFontTx/>
              <a:buNone/>
            </a:pPr>
            <a:r>
              <a:rPr lang="zh-CN" altLang="en-US" sz="2400" b="1" dirty="0">
                <a:solidFill>
                  <a:srgbClr val="FF0000"/>
                </a:solidFill>
                <a:latin typeface="黑体" panose="02010609060101010101" pitchFamily="49" charset="-122"/>
                <a:ea typeface="黑体" panose="02010609060101010101" pitchFamily="49" charset="-122"/>
              </a:rPr>
              <a:t>圆明园介绍 </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9" name="Text Box 6"/>
          <p:cNvSpPr txBox="1">
            <a:spLocks noChangeArrowheads="1"/>
          </p:cNvSpPr>
          <p:nvPr/>
        </p:nvSpPr>
        <p:spPr bwMode="auto">
          <a:xfrm>
            <a:off x="395536" y="3756397"/>
            <a:ext cx="8424936" cy="615553"/>
          </a:xfrm>
          <a:prstGeom prst="rect">
            <a:avLst/>
          </a:prstGeom>
          <a:noFill/>
          <a:ln w="9525">
            <a:noFill/>
            <a:miter lim="800000"/>
          </a:ln>
        </p:spPr>
        <p:txBody>
          <a:bodyPr wrap="square" lIns="0" tIns="0" rIns="0" bIns="0" anchorCtr="1">
            <a:spAutoFit/>
          </a:bodyPr>
          <a:lstStyle/>
          <a:p>
            <a:pPr algn="just">
              <a:buFontTx/>
              <a:buNone/>
            </a:pPr>
            <a:r>
              <a:rPr lang="zh-CN" altLang="en-US" sz="2000" b="1" dirty="0">
                <a:solidFill>
                  <a:srgbClr val="333333"/>
                </a:solidFill>
                <a:latin typeface="黑体" panose="02010609060101010101" pitchFamily="49" charset="-122"/>
                <a:ea typeface="黑体" panose="02010609060101010101" pitchFamily="49" charset="-122"/>
              </a:rPr>
              <a:t>　</a:t>
            </a:r>
            <a:r>
              <a:rPr lang="zh-CN" altLang="en-US" sz="2000" b="1" dirty="0" smtClean="0">
                <a:solidFill>
                  <a:srgbClr val="333333"/>
                </a:solidFill>
                <a:latin typeface="黑体" panose="02010609060101010101" pitchFamily="49" charset="-122"/>
                <a:ea typeface="黑体" panose="02010609060101010101" pitchFamily="49" charset="-122"/>
              </a:rPr>
              <a:t>  </a:t>
            </a:r>
            <a:r>
              <a:rPr lang="zh-CN" altLang="en-US" sz="2000" b="1" dirty="0" smtClean="0">
                <a:solidFill>
                  <a:srgbClr val="FF0000"/>
                </a:solidFill>
                <a:latin typeface="黑体" panose="02010609060101010101" pitchFamily="49" charset="-122"/>
                <a:ea typeface="黑体" panose="02010609060101010101" pitchFamily="49" charset="-122"/>
              </a:rPr>
              <a:t>法</a:t>
            </a:r>
            <a:r>
              <a:rPr lang="zh-CN" altLang="en-US" sz="2000" b="1" dirty="0">
                <a:solidFill>
                  <a:srgbClr val="FF0000"/>
                </a:solidFill>
                <a:latin typeface="黑体" panose="02010609060101010101" pitchFamily="49" charset="-122"/>
                <a:ea typeface="黑体" panose="02010609060101010101" pitchFamily="49" charset="-122"/>
              </a:rPr>
              <a:t>国大作家雨果曾将圆明园赞颂为可以同希腊帕提侬神庙、埃及金字塔、罗马竞技场、巴黎圣母院相提并论的人类一大奇迹。</a:t>
            </a:r>
            <a:endParaRPr lang="zh-CN" altLang="en-US" sz="2000" b="1" dirty="0">
              <a:solidFill>
                <a:srgbClr val="FF0000"/>
              </a:solidFill>
              <a:latin typeface="黑体" panose="02010609060101010101" pitchFamily="49" charset="-122"/>
              <a:ea typeface="黑体" panose="02010609060101010101" pitchFamily="49" charset="-122"/>
            </a:endParaRPr>
          </a:p>
        </p:txBody>
      </p:sp>
      <p:sp>
        <p:nvSpPr>
          <p:cNvPr id="11" name="Rectangle 6"/>
          <p:cNvSpPr>
            <a:spLocks noChangeArrowheads="1"/>
          </p:cNvSpPr>
          <p:nvPr/>
        </p:nvSpPr>
        <p:spPr bwMode="auto">
          <a:xfrm>
            <a:off x="346854" y="4389900"/>
            <a:ext cx="8379393" cy="377026"/>
          </a:xfrm>
          <a:prstGeom prst="rect">
            <a:avLst/>
          </a:prstGeom>
          <a:noFill/>
          <a:ln w="9525" algn="ctr">
            <a:noFill/>
            <a:miter lim="800000"/>
          </a:ln>
          <a:effectLst/>
        </p:spPr>
        <p:txBody>
          <a:bodyPr wrap="square" lIns="68580" tIns="34290" rIns="68580" bIns="34290">
            <a:spAutoFit/>
          </a:bodyPr>
          <a:lstStyle/>
          <a:p>
            <a:pPr>
              <a:defRPr/>
            </a:pPr>
            <a:r>
              <a:rPr lang="en-US" altLang="zh-CN" sz="2000" b="1" dirty="0">
                <a:effectLst>
                  <a:outerShdw blurRad="38100" dist="38100" dir="2700000" algn="tl">
                    <a:srgbClr val="C0C0C0"/>
                  </a:outerShdw>
                </a:effectLst>
                <a:latin typeface="黑体" panose="02010609060101010101" pitchFamily="49" charset="-122"/>
                <a:ea typeface="黑体" panose="02010609060101010101" pitchFamily="49" charset="-122"/>
              </a:rPr>
              <a:t>    </a:t>
            </a:r>
            <a:r>
              <a:rPr lang="zh-CN" altLang="en-US" sz="2000" b="1" dirty="0">
                <a:effectLst>
                  <a:outerShdw blurRad="38100" dist="38100" dir="2700000" algn="tl">
                    <a:srgbClr val="C0C0C0"/>
                  </a:outerShdw>
                </a:effectLst>
                <a:latin typeface="黑体" panose="02010609060101010101" pitchFamily="49" charset="-122"/>
                <a:ea typeface="黑体" panose="02010609060101010101" pitchFamily="49" charset="-122"/>
              </a:rPr>
              <a:t>清朝皇家的宝物主要不在紫禁城里的宫殿中，而是在圆明三园。</a:t>
            </a:r>
            <a:endParaRPr lang="zh-CN" altLang="en-US" sz="2000" b="1" dirty="0">
              <a:effectLst>
                <a:outerShdw blurRad="38100" dist="38100" dir="2700000" algn="tl">
                  <a:srgbClr val="C0C0C0"/>
                </a:outerShdw>
              </a:effectLst>
              <a:latin typeface="黑体" panose="02010609060101010101" pitchFamily="49" charset="-122"/>
              <a:ea typeface="黑体" panose="02010609060101010101" pitchFamily="49" charset="-122"/>
            </a:endParaRPr>
          </a:p>
        </p:txBody>
      </p:sp>
      <p:pic>
        <p:nvPicPr>
          <p:cNvPr id="12" name="Picture 3" descr="u=796588052,2803456890&amp;fm=0&amp;gp=0"/>
          <p:cNvPicPr>
            <a:picLocks noChangeAspect="1" noChangeArrowheads="1" noCrop="1"/>
          </p:cNvPicPr>
          <p:nvPr/>
        </p:nvPicPr>
        <p:blipFill>
          <a:blip r:embed="rId2" cstate="print"/>
          <a:srcRect/>
          <a:stretch>
            <a:fillRect/>
          </a:stretch>
        </p:blipFill>
        <p:spPr bwMode="auto">
          <a:xfrm rot="7331113">
            <a:off x="476260" y="323611"/>
            <a:ext cx="528638" cy="1333500"/>
          </a:xfrm>
          <a:prstGeom prst="rect">
            <a:avLst/>
          </a:prstGeom>
          <a:noFill/>
          <a:ln w="9525">
            <a:noFill/>
            <a:miter lim="800000"/>
            <a:headEnd/>
            <a:tailEnd/>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500" fill="hold"/>
                                        <p:tgtEl>
                                          <p:spTgt spid="9">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9">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9">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13" name="图片 12"/>
          <p:cNvPicPr>
            <a:picLocks noChangeAspect="1"/>
          </p:cNvPicPr>
          <p:nvPr>
            <p:custDataLst>
              <p:tags r:id="rId2"/>
            </p:custDataLst>
          </p:nvPr>
        </p:nvPicPr>
        <p:blipFill>
          <a:blip r:embed="rId3" cstate="print"/>
          <a:srcRect l="4974" r="1773"/>
          <a:stretch>
            <a:fillRect/>
          </a:stretch>
        </p:blipFill>
        <p:spPr>
          <a:xfrm>
            <a:off x="321553" y="771550"/>
            <a:ext cx="4455795" cy="4015183"/>
          </a:xfrm>
          <a:prstGeom prst="rect">
            <a:avLst/>
          </a:prstGeom>
        </p:spPr>
      </p:pic>
      <p:sp>
        <p:nvSpPr>
          <p:cNvPr id="14" name="TextBox 13"/>
          <p:cNvSpPr txBox="1"/>
          <p:nvPr>
            <p:custDataLst>
              <p:tags r:id="rId4"/>
            </p:custDataLst>
          </p:nvPr>
        </p:nvSpPr>
        <p:spPr>
          <a:xfrm>
            <a:off x="4860032" y="733653"/>
            <a:ext cx="3960440" cy="4070345"/>
          </a:xfrm>
          <a:prstGeom prst="rect">
            <a:avLst/>
          </a:prstGeom>
          <a:solidFill>
            <a:schemeClr val="bg1">
              <a:alpha val="66000"/>
            </a:schemeClr>
          </a:solidFill>
        </p:spPr>
        <p:txBody>
          <a:bodyPr wrap="square" lIns="68580" tIns="34290" rIns="68580" bIns="34290" rtlCol="0">
            <a:spAutoFit/>
          </a:bodyPr>
          <a:lstStyle/>
          <a:p>
            <a:pPr indent="533400" algn="just" fontAlgn="auto"/>
            <a:r>
              <a:rPr lang="zh-CN" altLang="en-US" sz="2000" b="1" dirty="0">
                <a:latin typeface="黑体" panose="02010609060101010101" pitchFamily="49" charset="-122"/>
                <a:ea typeface="黑体" panose="02010609060101010101" pitchFamily="49" charset="-122"/>
                <a:cs typeface="仿宋" panose="02010609060101010101" charset="-122"/>
              </a:rPr>
              <a:t>十二生肖兽首铜像，是圆明园海晏堂前喷水池的一部分，由意大利籍清朝宫廷画家郎世宁设计，清宫廷匠师制作。 </a:t>
            </a:r>
            <a:endParaRPr lang="en-US" altLang="zh-CN" sz="2000" b="1" dirty="0">
              <a:latin typeface="黑体" panose="02010609060101010101" pitchFamily="49" charset="-122"/>
              <a:ea typeface="黑体" panose="02010609060101010101" pitchFamily="49" charset="-122"/>
              <a:cs typeface="仿宋" panose="02010609060101010101" charset="-122"/>
            </a:endParaRPr>
          </a:p>
          <a:p>
            <a:pPr indent="533400" algn="just" fontAlgn="auto"/>
            <a:r>
              <a:rPr lang="en-US" altLang="zh-CN" sz="2000" b="1" dirty="0">
                <a:latin typeface="黑体" panose="02010609060101010101" pitchFamily="49" charset="-122"/>
                <a:ea typeface="黑体" panose="02010609060101010101" pitchFamily="49" charset="-122"/>
                <a:cs typeface="仿宋" panose="02010609060101010101" charset="-122"/>
              </a:rPr>
              <a:t>1860</a:t>
            </a:r>
            <a:r>
              <a:rPr lang="zh-CN" altLang="en-US" sz="2000" b="1" dirty="0">
                <a:latin typeface="黑体" panose="02010609060101010101" pitchFamily="49" charset="-122"/>
                <a:ea typeface="黑体" panose="02010609060101010101" pitchFamily="49" charset="-122"/>
                <a:cs typeface="仿宋" panose="02010609060101010101" charset="-122"/>
              </a:rPr>
              <a:t>年</a:t>
            </a:r>
            <a:r>
              <a:rPr lang="en-US" altLang="zh-CN" sz="2000" b="1" dirty="0">
                <a:latin typeface="黑体" panose="02010609060101010101" pitchFamily="49" charset="-122"/>
                <a:ea typeface="黑体" panose="02010609060101010101" pitchFamily="49" charset="-122"/>
                <a:cs typeface="仿宋" panose="02010609060101010101" charset="-122"/>
              </a:rPr>
              <a:t>10</a:t>
            </a:r>
            <a:r>
              <a:rPr lang="zh-CN" altLang="en-US" sz="2000" b="1" dirty="0">
                <a:latin typeface="黑体" panose="02010609060101010101" pitchFamily="49" charset="-122"/>
                <a:ea typeface="黑体" panose="02010609060101010101" pitchFamily="49" charset="-122"/>
                <a:cs typeface="仿宋" panose="02010609060101010101" charset="-122"/>
              </a:rPr>
              <a:t>月</a:t>
            </a:r>
            <a:r>
              <a:rPr lang="en-US" altLang="zh-CN" sz="2000" b="1" dirty="0">
                <a:latin typeface="黑体" panose="02010609060101010101" pitchFamily="49" charset="-122"/>
                <a:ea typeface="黑体" panose="02010609060101010101" pitchFamily="49" charset="-122"/>
                <a:cs typeface="仿宋" panose="02010609060101010101" charset="-122"/>
              </a:rPr>
              <a:t>18</a:t>
            </a:r>
            <a:r>
              <a:rPr lang="zh-CN" altLang="en-US" sz="2000" b="1" dirty="0">
                <a:latin typeface="黑体" panose="02010609060101010101" pitchFamily="49" charset="-122"/>
                <a:ea typeface="黑体" panose="02010609060101010101" pitchFamily="49" charset="-122"/>
                <a:cs typeface="仿宋" panose="02010609060101010101" charset="-122"/>
              </a:rPr>
              <a:t>日，十二生肖兽首被英法联军掠夺后流落四方。其中</a:t>
            </a:r>
            <a:r>
              <a:rPr lang="zh-CN" altLang="en-US" sz="2000" b="1" dirty="0">
                <a:solidFill>
                  <a:srgbClr val="FF0000"/>
                </a:solidFill>
                <a:latin typeface="黑体" panose="02010609060101010101" pitchFamily="49" charset="-122"/>
                <a:ea typeface="黑体" panose="02010609060101010101" pitchFamily="49" charset="-122"/>
                <a:cs typeface="仿宋" panose="02010609060101010101" charset="-122"/>
              </a:rPr>
              <a:t>鼠首与兔首</a:t>
            </a:r>
            <a:r>
              <a:rPr lang="zh-CN" altLang="en-US" sz="2000" b="1" dirty="0">
                <a:latin typeface="黑体" panose="02010609060101010101" pitchFamily="49" charset="-122"/>
                <a:ea typeface="黑体" panose="02010609060101010101" pitchFamily="49" charset="-122"/>
                <a:cs typeface="仿宋" panose="02010609060101010101" charset="-122"/>
              </a:rPr>
              <a:t>被法国人收藏，</a:t>
            </a:r>
            <a:r>
              <a:rPr lang="en-US" altLang="zh-CN" sz="2000" b="1" dirty="0">
                <a:latin typeface="黑体" panose="02010609060101010101" pitchFamily="49" charset="-122"/>
                <a:ea typeface="黑体" panose="02010609060101010101" pitchFamily="49" charset="-122"/>
                <a:cs typeface="仿宋" panose="02010609060101010101" charset="-122"/>
              </a:rPr>
              <a:t>2013</a:t>
            </a:r>
            <a:r>
              <a:rPr lang="zh-CN" altLang="en-US" sz="2000" b="1" dirty="0">
                <a:latin typeface="黑体" panose="02010609060101010101" pitchFamily="49" charset="-122"/>
                <a:ea typeface="黑体" panose="02010609060101010101" pitchFamily="49" charset="-122"/>
                <a:cs typeface="仿宋" panose="02010609060101010101" charset="-122"/>
              </a:rPr>
              <a:t>年</a:t>
            </a:r>
            <a:r>
              <a:rPr lang="en-US" altLang="zh-CN" sz="2000" b="1" dirty="0">
                <a:latin typeface="黑体" panose="02010609060101010101" pitchFamily="49" charset="-122"/>
                <a:ea typeface="黑体" panose="02010609060101010101" pitchFamily="49" charset="-122"/>
                <a:cs typeface="仿宋" panose="02010609060101010101" charset="-122"/>
              </a:rPr>
              <a:t>4</a:t>
            </a:r>
            <a:r>
              <a:rPr lang="zh-CN" altLang="en-US" sz="2000" b="1" dirty="0">
                <a:latin typeface="黑体" panose="02010609060101010101" pitchFamily="49" charset="-122"/>
                <a:ea typeface="黑体" panose="02010609060101010101" pitchFamily="49" charset="-122"/>
                <a:cs typeface="仿宋" panose="02010609060101010101" charset="-122"/>
              </a:rPr>
              <a:t>月法国皮诺家族宣布归还；</a:t>
            </a:r>
            <a:r>
              <a:rPr lang="zh-CN" altLang="en-US" sz="2000" b="1" dirty="0">
                <a:solidFill>
                  <a:srgbClr val="FF0000"/>
                </a:solidFill>
                <a:latin typeface="黑体" panose="02010609060101010101" pitchFamily="49" charset="-122"/>
                <a:ea typeface="黑体" panose="02010609060101010101" pitchFamily="49" charset="-122"/>
                <a:cs typeface="仿宋" panose="02010609060101010101" charset="-122"/>
              </a:rPr>
              <a:t>牛首、猴首、虎首、猪首和马首</a:t>
            </a:r>
            <a:r>
              <a:rPr lang="zh-CN" altLang="en-US" sz="2000" b="1" dirty="0">
                <a:latin typeface="黑体" panose="02010609060101010101" pitchFamily="49" charset="-122"/>
                <a:ea typeface="黑体" panose="02010609060101010101" pitchFamily="49" charset="-122"/>
                <a:cs typeface="仿宋" panose="02010609060101010101" charset="-122"/>
              </a:rPr>
              <a:t>铜像已由爱国人士出资抢救回国，收藏于保利艺术博物馆；</a:t>
            </a:r>
            <a:r>
              <a:rPr lang="zh-CN" altLang="en-US" sz="2000" b="1" dirty="0">
                <a:solidFill>
                  <a:srgbClr val="FF0000"/>
                </a:solidFill>
                <a:latin typeface="黑体" panose="02010609060101010101" pitchFamily="49" charset="-122"/>
                <a:ea typeface="黑体" panose="02010609060101010101" pitchFamily="49" charset="-122"/>
                <a:cs typeface="仿宋" panose="02010609060101010101" charset="-122"/>
              </a:rPr>
              <a:t>龙首</a:t>
            </a:r>
            <a:r>
              <a:rPr lang="zh-CN" altLang="en-US" sz="2000" b="1" dirty="0">
                <a:latin typeface="黑体" panose="02010609060101010101" pitchFamily="49" charset="-122"/>
                <a:ea typeface="黑体" panose="02010609060101010101" pitchFamily="49" charset="-122"/>
                <a:cs typeface="仿宋" panose="02010609060101010101" charset="-122"/>
              </a:rPr>
              <a:t>在台湾、蛇首、羊首、鸡首、狗首则下落不明。</a:t>
            </a:r>
            <a:endParaRPr lang="en-US" altLang="zh-CN" sz="2000" b="1" dirty="0">
              <a:latin typeface="黑体" panose="02010609060101010101" pitchFamily="49" charset="-122"/>
              <a:ea typeface="黑体" panose="02010609060101010101" pitchFamily="49" charset="-122"/>
              <a:cs typeface="仿宋" panose="02010609060101010101" charset="-122"/>
            </a:endParaRPr>
          </a:p>
        </p:txBody>
      </p:sp>
      <p:sp>
        <p:nvSpPr>
          <p:cNvPr id="15" name="TextBox 20"/>
          <p:cNvSpPr txBox="1"/>
          <p:nvPr>
            <p:custDataLst>
              <p:tags r:id="rId5"/>
            </p:custDataLst>
          </p:nvPr>
        </p:nvSpPr>
        <p:spPr>
          <a:xfrm>
            <a:off x="359653" y="2508304"/>
            <a:ext cx="4357688" cy="2223686"/>
          </a:xfrm>
          <a:prstGeom prst="rect">
            <a:avLst/>
          </a:prstGeom>
          <a:solidFill>
            <a:schemeClr val="bg1">
              <a:alpha val="66000"/>
            </a:schemeClr>
          </a:solidFill>
        </p:spPr>
        <p:txBody>
          <a:bodyPr wrap="square" lIns="68580" tIns="34290" rIns="68580" bIns="34290" rtlCol="0">
            <a:spAutoFit/>
          </a:bodyPr>
          <a:lstStyle/>
          <a:p>
            <a:pPr indent="533400" algn="just" fontAlgn="auto"/>
            <a:r>
              <a:rPr lang="zh-CN" altLang="en-US" sz="2000" b="1" dirty="0">
                <a:latin typeface="仿宋" panose="02010609060101010101" charset="-122"/>
                <a:ea typeface="仿宋" panose="02010609060101010101" charset="-122"/>
                <a:cs typeface="仿宋" panose="02010609060101010101" charset="-122"/>
              </a:rPr>
              <a:t>根据联合国教科文组织统计,目前在全球47个国家的200多座博物馆中,记录在案的中国文物有167万件,而流散在海外民间的中国文物估计是这个数字的10倍</a:t>
            </a:r>
            <a:r>
              <a:rPr lang="zh-CN" altLang="en-US" sz="2000" b="1" dirty="0" smtClean="0">
                <a:latin typeface="仿宋" panose="02010609060101010101" charset="-122"/>
                <a:ea typeface="仿宋" panose="02010609060101010101" charset="-122"/>
                <a:cs typeface="仿宋" panose="02010609060101010101" charset="-122"/>
              </a:rPr>
              <a:t>。中</a:t>
            </a:r>
            <a:r>
              <a:rPr lang="zh-CN" altLang="en-US" sz="2000" b="1" dirty="0">
                <a:latin typeface="仿宋" panose="02010609060101010101" charset="-122"/>
                <a:ea typeface="仿宋" panose="02010609060101010101" charset="-122"/>
                <a:cs typeface="仿宋" panose="02010609060101010101" charset="-122"/>
              </a:rPr>
              <a:t>国政府坚持对流失海外的文物进行追索,途径有三:回赠、回购和追讨。</a:t>
            </a:r>
            <a:endParaRPr lang="zh-CN" altLang="en-US" sz="2000" b="1" dirty="0">
              <a:latin typeface="仿宋" panose="02010609060101010101" charset="-122"/>
              <a:ea typeface="仿宋" panose="02010609060101010101" charset="-122"/>
              <a:cs typeface="仿宋" panose="02010609060101010101" charset="-122"/>
            </a:endParaRPr>
          </a:p>
        </p:txBody>
      </p:sp>
      <p:pic>
        <p:nvPicPr>
          <p:cNvPr id="12" name="Picture 3" descr="u=796588052,2803456890&amp;fm=0&amp;gp=0"/>
          <p:cNvPicPr>
            <a:picLocks noChangeAspect="1" noChangeArrowheads="1" noCrop="1"/>
          </p:cNvPicPr>
          <p:nvPr/>
        </p:nvPicPr>
        <p:blipFill>
          <a:blip r:embed="rId6" cstate="print"/>
          <a:srcRect/>
          <a:stretch>
            <a:fillRect/>
          </a:stretch>
        </p:blipFill>
        <p:spPr bwMode="auto">
          <a:xfrm rot="7331113">
            <a:off x="476260" y="323611"/>
            <a:ext cx="528638" cy="1333500"/>
          </a:xfrm>
          <a:prstGeom prst="rect">
            <a:avLst/>
          </a:prstGeom>
          <a:noFill/>
          <a:ln w="9525">
            <a:noFill/>
            <a:miter lim="800000"/>
            <a:headEnd/>
            <a:tailEnd/>
          </a:ln>
        </p:spPr>
      </p:pic>
      <p:sp>
        <p:nvSpPr>
          <p:cNvPr id="7" name="文本框 20"/>
          <p:cNvSpPr txBox="1"/>
          <p:nvPr/>
        </p:nvSpPr>
        <p:spPr>
          <a:xfrm>
            <a:off x="2195736" y="123478"/>
            <a:ext cx="6050788" cy="461665"/>
          </a:xfrm>
          <a:prstGeom prst="rect">
            <a:avLst/>
          </a:prstGeom>
          <a:noFill/>
        </p:spPr>
        <p:txBody>
          <a:bodyPr vert="horz" wrap="square">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dirty="0">
                <a:solidFill>
                  <a:srgbClr val="0000FF"/>
                </a:solidFill>
                <a:latin typeface="黑体" panose="02010609060101010101" pitchFamily="49" charset="-122"/>
                <a:ea typeface="黑体" panose="02010609060101010101" pitchFamily="49" charset="-122"/>
                <a:sym typeface="+mn-ea"/>
              </a:rPr>
              <a:t>列强侵华罪行</a:t>
            </a:r>
            <a:r>
              <a:rPr lang="zh-CN" altLang="en-US" sz="2400" dirty="0" smtClean="0">
                <a:solidFill>
                  <a:srgbClr val="0000FF"/>
                </a:solidFill>
                <a:latin typeface="黑体" panose="02010609060101010101" pitchFamily="49" charset="-122"/>
                <a:ea typeface="黑体" panose="02010609060101010101" pitchFamily="49" charset="-122"/>
                <a:sym typeface="+mn-ea"/>
              </a:rPr>
              <a:t>：</a:t>
            </a:r>
            <a:r>
              <a:rPr lang="en-US" altLang="zh-CN" sz="2400" dirty="0" smtClean="0">
                <a:solidFill>
                  <a:srgbClr val="FF0000"/>
                </a:solidFill>
                <a:latin typeface="黑体" panose="02010609060101010101" pitchFamily="49" charset="-122"/>
                <a:ea typeface="黑体" panose="02010609060101010101" pitchFamily="49" charset="-122"/>
                <a:sym typeface="+mn-ea"/>
              </a:rPr>
              <a:t>1</a:t>
            </a:r>
            <a:r>
              <a:rPr lang="zh-CN" altLang="en-US" sz="2400" dirty="0" smtClean="0">
                <a:solidFill>
                  <a:srgbClr val="FF0000"/>
                </a:solidFill>
                <a:latin typeface="黑体" panose="02010609060101010101" pitchFamily="49" charset="-122"/>
                <a:ea typeface="黑体" panose="02010609060101010101" pitchFamily="49" charset="-122"/>
                <a:sym typeface="+mn-ea"/>
              </a:rPr>
              <a:t>、英</a:t>
            </a:r>
            <a:r>
              <a:rPr lang="zh-CN" altLang="en-US" sz="2400" dirty="0">
                <a:solidFill>
                  <a:srgbClr val="FF0000"/>
                </a:solidFill>
                <a:latin typeface="黑体" panose="02010609060101010101" pitchFamily="49" charset="-122"/>
                <a:ea typeface="黑体" panose="02010609060101010101" pitchFamily="49" charset="-122"/>
                <a:sym typeface="+mn-ea"/>
              </a:rPr>
              <a:t>法联军火烧圆明</a:t>
            </a:r>
            <a:r>
              <a:rPr lang="zh-CN" altLang="en-US" sz="2400" dirty="0" smtClean="0">
                <a:solidFill>
                  <a:srgbClr val="FF0000"/>
                </a:solidFill>
                <a:latin typeface="黑体" panose="02010609060101010101" pitchFamily="49" charset="-122"/>
                <a:ea typeface="黑体" panose="02010609060101010101" pitchFamily="49" charset="-122"/>
                <a:sym typeface="+mn-ea"/>
              </a:rPr>
              <a:t>园：</a:t>
            </a:r>
            <a:endParaRPr lang="zh-CN" altLang="en-US" sz="2400" dirty="0">
              <a:solidFill>
                <a:srgbClr val="FF0000"/>
              </a:solidFill>
              <a:latin typeface="黑体" panose="02010609060101010101" pitchFamily="49" charset="-122"/>
              <a:ea typeface="黑体" panose="02010609060101010101" pitchFamily="49"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4"/>
          <p:cNvGrpSpPr/>
          <p:nvPr>
            <p:custDataLst>
              <p:tags r:id="rId1"/>
            </p:custDataLst>
          </p:nvPr>
        </p:nvGrpSpPr>
        <p:grpSpPr>
          <a:xfrm>
            <a:off x="4035266" y="771550"/>
            <a:ext cx="4785206" cy="4032448"/>
            <a:chOff x="0" y="919"/>
            <a:chExt cx="10800" cy="8888"/>
          </a:xfrm>
        </p:grpSpPr>
        <p:pic>
          <p:nvPicPr>
            <p:cNvPr id="18" name="图片 17" descr="t0188dd5b88d7e08f39.jpg"/>
            <p:cNvPicPr>
              <a:picLocks noChangeAspect="1"/>
            </p:cNvPicPr>
            <p:nvPr>
              <p:custDataLst>
                <p:tags r:id="rId2"/>
              </p:custDataLst>
            </p:nvPr>
          </p:nvPicPr>
          <p:blipFill>
            <a:blip r:embed="rId3" cstate="print"/>
            <a:stretch>
              <a:fillRect/>
            </a:stretch>
          </p:blipFill>
          <p:spPr>
            <a:xfrm>
              <a:off x="0" y="919"/>
              <a:ext cx="5158" cy="358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19" name="图片 18" descr="25170203-7033.jpg"/>
            <p:cNvPicPr>
              <a:picLocks noChangeAspect="1"/>
            </p:cNvPicPr>
            <p:nvPr>
              <p:custDataLst>
                <p:tags r:id="rId4"/>
              </p:custDataLst>
            </p:nvPr>
          </p:nvPicPr>
          <p:blipFill>
            <a:blip r:embed="rId5" cstate="print"/>
            <a:stretch>
              <a:fillRect/>
            </a:stretch>
          </p:blipFill>
          <p:spPr>
            <a:xfrm>
              <a:off x="0" y="4632"/>
              <a:ext cx="5175" cy="517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20" name="图片 19" descr="1dc8000100f378f8587c.jpg"/>
            <p:cNvPicPr>
              <a:picLocks noChangeAspect="1"/>
            </p:cNvPicPr>
            <p:nvPr>
              <p:custDataLst>
                <p:tags r:id="rId6"/>
              </p:custDataLst>
            </p:nvPr>
          </p:nvPicPr>
          <p:blipFill>
            <a:blip r:embed="rId7" cstate="print"/>
            <a:srcRect l="1941" b="17187"/>
            <a:stretch>
              <a:fillRect/>
            </a:stretch>
          </p:blipFill>
          <p:spPr>
            <a:xfrm>
              <a:off x="5175" y="919"/>
              <a:ext cx="5625" cy="360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21" name="图片 20" descr="t016686badddb7e0348.jpg"/>
            <p:cNvPicPr>
              <a:picLocks noChangeAspect="1"/>
            </p:cNvPicPr>
            <p:nvPr>
              <p:custDataLst>
                <p:tags r:id="rId8"/>
              </p:custDataLst>
            </p:nvPr>
          </p:nvPicPr>
          <p:blipFill>
            <a:blip r:embed="rId9" cstate="print"/>
            <a:srcRect l="13252" r="15975"/>
            <a:stretch>
              <a:fillRect/>
            </a:stretch>
          </p:blipFill>
          <p:spPr>
            <a:xfrm>
              <a:off x="5292" y="4632"/>
              <a:ext cx="5508" cy="517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grpSp>
      <p:sp>
        <p:nvSpPr>
          <p:cNvPr id="10" name="矩形 9"/>
          <p:cNvSpPr/>
          <p:nvPr>
            <p:custDataLst>
              <p:tags r:id="rId10"/>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12" name="Picture 3" descr="u=796588052,2803456890&amp;fm=0&amp;gp=0"/>
          <p:cNvPicPr>
            <a:picLocks noChangeAspect="1" noChangeArrowheads="1" noCrop="1"/>
          </p:cNvPicPr>
          <p:nvPr/>
        </p:nvPicPr>
        <p:blipFill>
          <a:blip r:embed="rId11" cstate="print"/>
          <a:srcRect/>
          <a:stretch>
            <a:fillRect/>
          </a:stretch>
        </p:blipFill>
        <p:spPr bwMode="auto">
          <a:xfrm rot="7331113">
            <a:off x="476260" y="323611"/>
            <a:ext cx="528638" cy="1333500"/>
          </a:xfrm>
          <a:prstGeom prst="rect">
            <a:avLst/>
          </a:prstGeom>
          <a:noFill/>
          <a:ln w="9525">
            <a:noFill/>
            <a:miter lim="800000"/>
            <a:headEnd/>
            <a:tailEnd/>
          </a:ln>
        </p:spPr>
      </p:pic>
      <p:sp>
        <p:nvSpPr>
          <p:cNvPr id="13" name="文本框 10"/>
          <p:cNvSpPr txBox="1"/>
          <p:nvPr>
            <p:custDataLst>
              <p:tags r:id="rId12"/>
            </p:custDataLst>
          </p:nvPr>
        </p:nvSpPr>
        <p:spPr>
          <a:xfrm>
            <a:off x="323528" y="851540"/>
            <a:ext cx="3600400" cy="2008242"/>
          </a:xfrm>
          <a:prstGeom prst="rect">
            <a:avLst/>
          </a:prstGeom>
          <a:noFill/>
        </p:spPr>
        <p:txBody>
          <a:bodyPr wrap="square" lIns="68580" tIns="34290" rIns="68580" bIns="34290" rtlCol="0" anchor="t">
            <a:spAutoFit/>
          </a:bodyPr>
          <a:lstStyle/>
          <a:p>
            <a:pPr indent="533400" algn="just" eaLnBrk="0" fontAlgn="auto" hangingPunct="0"/>
            <a:r>
              <a:rPr b="1" dirty="0" err="1" smtClean="0">
                <a:latin typeface="黑体" panose="02010609060101010101" pitchFamily="49" charset="-122"/>
                <a:ea typeface="黑体" panose="02010609060101010101" pitchFamily="49" charset="-122"/>
                <a:cs typeface="仿宋" panose="02010609060101010101" charset="-122"/>
                <a:sym typeface="+mn-ea"/>
              </a:rPr>
              <a:t>据统计</a:t>
            </a:r>
            <a:r>
              <a:rPr b="1" dirty="0" err="1">
                <a:latin typeface="黑体" panose="02010609060101010101" pitchFamily="49" charset="-122"/>
                <a:ea typeface="黑体" panose="02010609060101010101" pitchFamily="49" charset="-122"/>
                <a:cs typeface="仿宋" panose="02010609060101010101" charset="-122"/>
                <a:sym typeface="+mn-ea"/>
              </a:rPr>
              <a:t>，被掠和破毁的财产总值超过六百万镑</a:t>
            </a:r>
            <a:r>
              <a:rPr b="1" dirty="0">
                <a:latin typeface="黑体" panose="02010609060101010101" pitchFamily="49" charset="-122"/>
                <a:ea typeface="黑体" panose="02010609060101010101" pitchFamily="49" charset="-122"/>
                <a:cs typeface="仿宋" panose="02010609060101010101" charset="-122"/>
                <a:sym typeface="+mn-ea"/>
              </a:rPr>
              <a:t>。……</a:t>
            </a:r>
            <a:r>
              <a:rPr b="1" dirty="0" err="1">
                <a:latin typeface="黑体" panose="02010609060101010101" pitchFamily="49" charset="-122"/>
                <a:ea typeface="黑体" panose="02010609060101010101" pitchFamily="49" charset="-122"/>
                <a:cs typeface="仿宋" panose="02010609060101010101" charset="-122"/>
                <a:sym typeface="+mn-ea"/>
              </a:rPr>
              <a:t>为了拿盒子，而把银子丢了，为了拿镶有珠玉的时针和宝石，又把金子丢了，无价的瓷器和珐琅器，因为太大不能运走，竟被打碎</a:t>
            </a:r>
            <a:r>
              <a:rPr lang="zh-CN" altLang="en-US" b="1" dirty="0">
                <a:latin typeface="黑体" panose="02010609060101010101" pitchFamily="49" charset="-122"/>
                <a:ea typeface="黑体" panose="02010609060101010101" pitchFamily="49" charset="-122"/>
                <a:cs typeface="仿宋" panose="02010609060101010101" charset="-122"/>
                <a:sym typeface="+mn-ea"/>
              </a:rPr>
              <a:t>。</a:t>
            </a:r>
            <a:r>
              <a:rPr b="1" dirty="0">
                <a:latin typeface="黑体" panose="02010609060101010101" pitchFamily="49" charset="-122"/>
                <a:ea typeface="黑体" panose="02010609060101010101" pitchFamily="49" charset="-122"/>
                <a:cs typeface="仿宋" panose="02010609060101010101" charset="-122"/>
                <a:sym typeface="+mn-ea"/>
              </a:rPr>
              <a:t>  </a:t>
            </a:r>
            <a:endParaRPr lang="en-US" b="1" dirty="0" smtClean="0">
              <a:latin typeface="黑体" panose="02010609060101010101" pitchFamily="49" charset="-122"/>
              <a:ea typeface="黑体" panose="02010609060101010101" pitchFamily="49" charset="-122"/>
              <a:cs typeface="仿宋" panose="02010609060101010101" charset="-122"/>
              <a:sym typeface="+mn-ea"/>
            </a:endParaRPr>
          </a:p>
          <a:p>
            <a:pPr indent="533400" algn="just" eaLnBrk="0" fontAlgn="auto" hangingPunct="0"/>
            <a:r>
              <a:rPr lang="en-US" b="1" dirty="0" smtClean="0">
                <a:latin typeface="黑体" panose="02010609060101010101" pitchFamily="49" charset="-122"/>
                <a:ea typeface="黑体" panose="02010609060101010101" pitchFamily="49" charset="-122"/>
                <a:cs typeface="仿宋" panose="02010609060101010101" charset="-122"/>
                <a:sym typeface="+mn-ea"/>
              </a:rPr>
              <a:t>       </a:t>
            </a:r>
            <a:r>
              <a:rPr b="1" dirty="0" smtClean="0">
                <a:latin typeface="黑体" panose="02010609060101010101" pitchFamily="49" charset="-122"/>
                <a:ea typeface="黑体" panose="02010609060101010101" pitchFamily="49" charset="-122"/>
                <a:cs typeface="仿宋" panose="02010609060101010101" charset="-122"/>
                <a:sym typeface="+mn-ea"/>
              </a:rPr>
              <a:t>——《</a:t>
            </a:r>
            <a:r>
              <a:rPr b="1" dirty="0" err="1">
                <a:latin typeface="黑体" panose="02010609060101010101" pitchFamily="49" charset="-122"/>
                <a:ea typeface="黑体" panose="02010609060101010101" pitchFamily="49" charset="-122"/>
                <a:cs typeface="仿宋" panose="02010609060101010101" charset="-122"/>
                <a:sym typeface="+mn-ea"/>
              </a:rPr>
              <a:t>泰晤士报</a:t>
            </a:r>
            <a:r>
              <a:rPr b="1" dirty="0">
                <a:latin typeface="黑体" panose="02010609060101010101" pitchFamily="49" charset="-122"/>
                <a:ea typeface="黑体" panose="02010609060101010101" pitchFamily="49" charset="-122"/>
                <a:cs typeface="仿宋" panose="02010609060101010101" charset="-122"/>
                <a:sym typeface="+mn-ea"/>
              </a:rPr>
              <a:t>》</a:t>
            </a:r>
            <a:endParaRPr b="1" dirty="0">
              <a:latin typeface="黑体" panose="02010609060101010101" pitchFamily="49" charset="-122"/>
              <a:ea typeface="黑体" panose="02010609060101010101" pitchFamily="49" charset="-122"/>
              <a:cs typeface="仿宋" panose="02010609060101010101" charset="-122"/>
              <a:sym typeface="+mn-ea"/>
            </a:endParaRPr>
          </a:p>
        </p:txBody>
      </p:sp>
      <p:pic>
        <p:nvPicPr>
          <p:cNvPr id="14" name="PA-图片 29"/>
          <p:cNvPicPr>
            <a:picLocks noChangeAspect="1"/>
          </p:cNvPicPr>
          <p:nvPr>
            <p:custDataLst>
              <p:tags r:id="rId13"/>
            </p:custDataLst>
          </p:nvPr>
        </p:nvPicPr>
        <p:blipFill>
          <a:blip r:embed="rId14" cstate="print"/>
          <a:stretch>
            <a:fillRect/>
          </a:stretch>
        </p:blipFill>
        <p:spPr>
          <a:xfrm>
            <a:off x="251519" y="2787774"/>
            <a:ext cx="3783747" cy="2016225"/>
          </a:xfrm>
          <a:prstGeom prst="rect">
            <a:avLst/>
          </a:prstGeom>
          <a:effectLst>
            <a:softEdge rad="63500"/>
          </a:effectLst>
        </p:spPr>
      </p:pic>
      <p:sp>
        <p:nvSpPr>
          <p:cNvPr id="15" name="文本框 11"/>
          <p:cNvSpPr txBox="1"/>
          <p:nvPr>
            <p:custDataLst>
              <p:tags r:id="rId15"/>
            </p:custDataLst>
          </p:nvPr>
        </p:nvSpPr>
        <p:spPr>
          <a:xfrm>
            <a:off x="910590" y="2831540"/>
            <a:ext cx="3056573" cy="1805244"/>
          </a:xfrm>
          <a:prstGeom prst="cloudCallout">
            <a:avLst>
              <a:gd name="adj1" fmla="val 63560"/>
              <a:gd name="adj2" fmla="val -60303"/>
            </a:avLst>
          </a:prstGeom>
          <a:solidFill>
            <a:schemeClr val="accent4">
              <a:lumMod val="40000"/>
              <a:lumOff val="60000"/>
            </a:schemeClr>
          </a:solidFill>
        </p:spPr>
        <p:style>
          <a:lnRef idx="3">
            <a:schemeClr val="lt1"/>
          </a:lnRef>
          <a:fillRef idx="1">
            <a:schemeClr val="accent4"/>
          </a:fillRef>
          <a:effectRef idx="1">
            <a:schemeClr val="accent4"/>
          </a:effectRef>
          <a:fontRef idx="minor">
            <a:schemeClr val="lt1"/>
          </a:fontRef>
        </p:style>
        <p:txBody>
          <a:bodyPr wrap="square" lIns="68580" tIns="34290" rIns="68580" bIns="34290" rtlCol="0">
            <a:spAutoFit/>
          </a:bodyPr>
          <a:lstStyle/>
          <a:p>
            <a:pPr algn="ctr"/>
            <a:r>
              <a:rPr lang="zh-CN" altLang="en-US" sz="2400" b="1" dirty="0">
                <a:solidFill>
                  <a:srgbClr val="C00000"/>
                </a:solidFill>
                <a:latin typeface="华文新魏" panose="02010800040101010101" pitchFamily="2" charset="-122"/>
                <a:ea typeface="华文新魏" panose="02010800040101010101" pitchFamily="2" charset="-122"/>
              </a:rPr>
              <a:t>面对着这些历史，谈谈你有何感受？</a:t>
            </a:r>
            <a:endParaRPr lang="zh-CN" altLang="en-US" sz="2400" b="1" dirty="0">
              <a:solidFill>
                <a:srgbClr val="C00000"/>
              </a:solidFill>
              <a:latin typeface="华文新魏" panose="02010800040101010101" pitchFamily="2" charset="-122"/>
              <a:ea typeface="华文新魏" panose="02010800040101010101" pitchFamily="2" charset="-122"/>
            </a:endParaRPr>
          </a:p>
        </p:txBody>
      </p:sp>
      <p:sp>
        <p:nvSpPr>
          <p:cNvPr id="16" name="矩形 15"/>
          <p:cNvSpPr/>
          <p:nvPr>
            <p:custDataLst>
              <p:tags r:id="rId16"/>
            </p:custDataLst>
          </p:nvPr>
        </p:nvSpPr>
        <p:spPr>
          <a:xfrm rot="21050214">
            <a:off x="4331755" y="1616993"/>
            <a:ext cx="4446423" cy="2169825"/>
          </a:xfrm>
          <a:prstGeom prst="rect">
            <a:avLst/>
          </a:prstGeom>
          <a:solidFill>
            <a:schemeClr val="accent2">
              <a:lumMod val="20000"/>
              <a:lumOff val="80000"/>
              <a:alpha val="66000"/>
            </a:schemeClr>
          </a:solidFill>
          <a:effectLst>
            <a:softEdge rad="63500"/>
          </a:effectLst>
        </p:spPr>
        <p:txBody>
          <a:bodyPr wrap="square">
            <a:spAutoFit/>
          </a:bodyPr>
          <a:lstStyle/>
          <a:p>
            <a:pPr lvl="0"/>
            <a:r>
              <a:rPr lang="zh-CN" altLang="en-US" sz="2700" b="1" dirty="0" smtClean="0">
                <a:solidFill>
                  <a:schemeClr val="accent1">
                    <a:lumMod val="75000"/>
                  </a:schemeClr>
                </a:solidFill>
                <a:latin typeface="华文新魏" panose="02010800040101010101" pitchFamily="2" charset="-122"/>
                <a:ea typeface="华文新魏" panose="02010800040101010101" pitchFamily="2" charset="-122"/>
                <a:cs typeface="华文新魏" panose="02010800040101010101" pitchFamily="2" charset="-122"/>
              </a:rPr>
              <a:t>      这座万园之园要用</a:t>
            </a:r>
            <a:r>
              <a:rPr lang="en-US" sz="2700" b="1" dirty="0" smtClean="0">
                <a:solidFill>
                  <a:schemeClr val="accent1">
                    <a:lumMod val="75000"/>
                  </a:schemeClr>
                </a:solidFill>
                <a:latin typeface="华文新魏" panose="02010800040101010101" pitchFamily="2" charset="-122"/>
                <a:ea typeface="华文新魏" panose="02010800040101010101" pitchFamily="2" charset="-122"/>
                <a:cs typeface="华文新魏" panose="02010800040101010101" pitchFamily="2" charset="-122"/>
              </a:rPr>
              <a:t>150</a:t>
            </a:r>
            <a:r>
              <a:rPr lang="zh-CN" altLang="en-US" sz="2700" b="1" dirty="0" smtClean="0">
                <a:solidFill>
                  <a:schemeClr val="accent1">
                    <a:lumMod val="75000"/>
                  </a:schemeClr>
                </a:solidFill>
                <a:latin typeface="华文新魏" panose="02010800040101010101" pitchFamily="2" charset="-122"/>
                <a:ea typeface="华文新魏" panose="02010800040101010101" pitchFamily="2" charset="-122"/>
                <a:cs typeface="华文新魏" panose="02010800040101010101" pitchFamily="2" charset="-122"/>
              </a:rPr>
              <a:t>多年的时光和数不尽的人力、物力才能建起来，但毁掉它只需要一把火和一个野蛮的命令。</a:t>
            </a:r>
            <a:endParaRPr lang="zh-CN" altLang="en-US" sz="2700" b="1" dirty="0" smtClean="0">
              <a:solidFill>
                <a:schemeClr val="accent1">
                  <a:lumMod val="75000"/>
                </a:schemeClr>
              </a:solidFill>
              <a:latin typeface="华文新魏" panose="02010800040101010101" pitchFamily="2" charset="-122"/>
              <a:ea typeface="华文新魏" panose="02010800040101010101" pitchFamily="2" charset="-122"/>
              <a:cs typeface="华文新魏" panose="02010800040101010101" pitchFamily="2" charset="-122"/>
            </a:endParaRPr>
          </a:p>
        </p:txBody>
      </p:sp>
      <p:sp>
        <p:nvSpPr>
          <p:cNvPr id="23" name="文本框 20"/>
          <p:cNvSpPr txBox="1"/>
          <p:nvPr/>
        </p:nvSpPr>
        <p:spPr>
          <a:xfrm>
            <a:off x="2195736" y="123478"/>
            <a:ext cx="6050788" cy="461665"/>
          </a:xfrm>
          <a:prstGeom prst="rect">
            <a:avLst/>
          </a:prstGeom>
          <a:noFill/>
        </p:spPr>
        <p:txBody>
          <a:bodyPr vert="horz" wrap="square">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dirty="0">
                <a:solidFill>
                  <a:srgbClr val="0000FF"/>
                </a:solidFill>
                <a:latin typeface="黑体" panose="02010609060101010101" pitchFamily="49" charset="-122"/>
                <a:ea typeface="黑体" panose="02010609060101010101" pitchFamily="49" charset="-122"/>
                <a:sym typeface="+mn-ea"/>
              </a:rPr>
              <a:t>列强侵华罪行</a:t>
            </a:r>
            <a:r>
              <a:rPr lang="zh-CN" altLang="en-US" sz="2400" dirty="0" smtClean="0">
                <a:solidFill>
                  <a:srgbClr val="0000FF"/>
                </a:solidFill>
                <a:latin typeface="黑体" panose="02010609060101010101" pitchFamily="49" charset="-122"/>
                <a:ea typeface="黑体" panose="02010609060101010101" pitchFamily="49" charset="-122"/>
                <a:sym typeface="+mn-ea"/>
              </a:rPr>
              <a:t>：</a:t>
            </a:r>
            <a:r>
              <a:rPr lang="en-US" altLang="zh-CN" sz="2400" dirty="0" smtClean="0">
                <a:solidFill>
                  <a:srgbClr val="FF0000"/>
                </a:solidFill>
                <a:latin typeface="黑体" panose="02010609060101010101" pitchFamily="49" charset="-122"/>
                <a:ea typeface="黑体" panose="02010609060101010101" pitchFamily="49" charset="-122"/>
                <a:sym typeface="+mn-ea"/>
              </a:rPr>
              <a:t>1</a:t>
            </a:r>
            <a:r>
              <a:rPr lang="zh-CN" altLang="en-US" sz="2400" dirty="0" smtClean="0">
                <a:solidFill>
                  <a:srgbClr val="FF0000"/>
                </a:solidFill>
                <a:latin typeface="黑体" panose="02010609060101010101" pitchFamily="49" charset="-122"/>
                <a:ea typeface="黑体" panose="02010609060101010101" pitchFamily="49" charset="-122"/>
                <a:sym typeface="+mn-ea"/>
              </a:rPr>
              <a:t>、英</a:t>
            </a:r>
            <a:r>
              <a:rPr lang="zh-CN" altLang="en-US" sz="2400" dirty="0">
                <a:solidFill>
                  <a:srgbClr val="FF0000"/>
                </a:solidFill>
                <a:latin typeface="黑体" panose="02010609060101010101" pitchFamily="49" charset="-122"/>
                <a:ea typeface="黑体" panose="02010609060101010101" pitchFamily="49" charset="-122"/>
                <a:sym typeface="+mn-ea"/>
              </a:rPr>
              <a:t>法联军火烧圆明</a:t>
            </a:r>
            <a:r>
              <a:rPr lang="zh-CN" altLang="en-US" sz="2400" dirty="0" smtClean="0">
                <a:solidFill>
                  <a:srgbClr val="FF0000"/>
                </a:solidFill>
                <a:latin typeface="黑体" panose="02010609060101010101" pitchFamily="49" charset="-122"/>
                <a:ea typeface="黑体" panose="02010609060101010101" pitchFamily="49" charset="-122"/>
                <a:sym typeface="+mn-ea"/>
              </a:rPr>
              <a:t>园：</a:t>
            </a:r>
            <a:endParaRPr lang="zh-CN" altLang="en-US" sz="2400" dirty="0">
              <a:solidFill>
                <a:srgbClr val="FF0000"/>
              </a:solidFill>
              <a:latin typeface="黑体" panose="02010609060101010101" pitchFamily="49" charset="-122"/>
              <a:ea typeface="黑体" panose="02010609060101010101" pitchFamily="49" charset="-122"/>
            </a:endParaRPr>
          </a:p>
        </p:txBody>
      </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pic>
        <p:nvPicPr>
          <p:cNvPr id="12" name="Picture 3" descr="u=796588052,2803456890&amp;fm=0&amp;gp=0"/>
          <p:cNvPicPr>
            <a:picLocks noChangeAspect="1" noChangeArrowheads="1" noCrop="1"/>
          </p:cNvPicPr>
          <p:nvPr/>
        </p:nvPicPr>
        <p:blipFill>
          <a:blip r:embed="rId2" cstate="print"/>
          <a:srcRect/>
          <a:stretch>
            <a:fillRect/>
          </a:stretch>
        </p:blipFill>
        <p:spPr bwMode="auto">
          <a:xfrm rot="7331113">
            <a:off x="476260" y="323611"/>
            <a:ext cx="528638" cy="1333500"/>
          </a:xfrm>
          <a:prstGeom prst="rect">
            <a:avLst/>
          </a:prstGeom>
          <a:noFill/>
          <a:ln w="9525">
            <a:noFill/>
            <a:miter lim="800000"/>
            <a:headEnd/>
            <a:tailEnd/>
          </a:ln>
        </p:spPr>
      </p:pic>
      <p:sp>
        <p:nvSpPr>
          <p:cNvPr id="7" name="Text Box 3"/>
          <p:cNvSpPr txBox="1">
            <a:spLocks noChangeArrowheads="1"/>
          </p:cNvSpPr>
          <p:nvPr/>
        </p:nvSpPr>
        <p:spPr bwMode="auto">
          <a:xfrm>
            <a:off x="395536" y="1491630"/>
            <a:ext cx="8460432" cy="3208571"/>
          </a:xfrm>
          <a:prstGeom prst="rect">
            <a:avLst/>
          </a:prstGeom>
          <a:noFill/>
          <a:ln w="9525">
            <a:noFill/>
            <a:miter lim="800000"/>
          </a:ln>
        </p:spPr>
        <p:txBody>
          <a:bodyPr wrap="square" lIns="68580" tIns="34290" rIns="68580" bIns="34290">
            <a:spAutoFit/>
          </a:bodyPr>
          <a:lstStyle/>
          <a:p>
            <a:pPr>
              <a:lnSpc>
                <a:spcPct val="170000"/>
              </a:lnSpc>
              <a:buFontTx/>
              <a:buNone/>
            </a:pPr>
            <a:r>
              <a:rPr kumimoji="1" lang="en-US" altLang="zh-CN" sz="2400" b="1" dirty="0" smtClean="0">
                <a:solidFill>
                  <a:srgbClr val="0000FF"/>
                </a:solidFill>
                <a:latin typeface="黑体" panose="02010609060101010101" pitchFamily="49" charset="-122"/>
                <a:ea typeface="黑体" panose="02010609060101010101" pitchFamily="49" charset="-122"/>
              </a:rPr>
              <a:t>1.</a:t>
            </a:r>
            <a:r>
              <a:rPr kumimoji="1" lang="zh-CN" altLang="en-US" sz="2400" b="1" dirty="0" smtClean="0">
                <a:solidFill>
                  <a:srgbClr val="0000FF"/>
                </a:solidFill>
                <a:latin typeface="黑体" panose="02010609060101010101" pitchFamily="49" charset="-122"/>
                <a:ea typeface="黑体" panose="02010609060101010101" pitchFamily="49" charset="-122"/>
              </a:rPr>
              <a:t>火烧</a:t>
            </a:r>
            <a:r>
              <a:rPr kumimoji="1" lang="zh-CN" altLang="en-US" sz="2400" b="1" dirty="0">
                <a:solidFill>
                  <a:srgbClr val="0000FF"/>
                </a:solidFill>
                <a:latin typeface="黑体" panose="02010609060101010101" pitchFamily="49" charset="-122"/>
                <a:ea typeface="黑体" panose="02010609060101010101" pitchFamily="49" charset="-122"/>
              </a:rPr>
              <a:t>圆明园 反映了侵略者贪婪野蛮的掠夺本性；</a:t>
            </a:r>
            <a:endParaRPr kumimoji="1" lang="zh-CN" altLang="en-US" sz="2400" b="1" dirty="0">
              <a:solidFill>
                <a:srgbClr val="0000FF"/>
              </a:solidFill>
              <a:latin typeface="黑体" panose="02010609060101010101" pitchFamily="49" charset="-122"/>
              <a:ea typeface="黑体" panose="02010609060101010101" pitchFamily="49" charset="-122"/>
            </a:endParaRPr>
          </a:p>
          <a:p>
            <a:pPr>
              <a:lnSpc>
                <a:spcPct val="170000"/>
              </a:lnSpc>
              <a:buFontTx/>
              <a:buNone/>
            </a:pPr>
            <a:r>
              <a:rPr kumimoji="1" lang="en-US" altLang="zh-CN" sz="2400" b="1" dirty="0" smtClean="0">
                <a:solidFill>
                  <a:srgbClr val="0000FF"/>
                </a:solidFill>
                <a:latin typeface="黑体" panose="02010609060101010101" pitchFamily="49" charset="-122"/>
                <a:ea typeface="黑体" panose="02010609060101010101" pitchFamily="49" charset="-122"/>
              </a:rPr>
              <a:t>2.</a:t>
            </a:r>
            <a:r>
              <a:rPr kumimoji="1" lang="zh-CN" altLang="en-US" sz="2400" b="1" dirty="0" smtClean="0">
                <a:solidFill>
                  <a:srgbClr val="0000FF"/>
                </a:solidFill>
                <a:latin typeface="黑体" panose="02010609060101010101" pitchFamily="49" charset="-122"/>
                <a:ea typeface="黑体" panose="02010609060101010101" pitchFamily="49" charset="-122"/>
              </a:rPr>
              <a:t>是</a:t>
            </a:r>
            <a:r>
              <a:rPr kumimoji="1" lang="zh-CN" altLang="en-US" sz="2400" b="1" dirty="0">
                <a:solidFill>
                  <a:srgbClr val="0000FF"/>
                </a:solidFill>
                <a:latin typeface="黑体" panose="02010609060101010101" pitchFamily="49" charset="-122"/>
                <a:ea typeface="黑体" panose="02010609060101010101" pitchFamily="49" charset="-122"/>
              </a:rPr>
              <a:t>清王朝腐败无能的见证，是中华民族屈辱的标志，我们应牢记历史，勿忘国耻，为中华民族振兴而努力读书。</a:t>
            </a:r>
            <a:endParaRPr kumimoji="1" lang="zh-CN" altLang="en-US" sz="2400" b="1" dirty="0">
              <a:solidFill>
                <a:srgbClr val="0000FF"/>
              </a:solidFill>
              <a:latin typeface="黑体" panose="02010609060101010101" pitchFamily="49" charset="-122"/>
              <a:ea typeface="黑体" panose="02010609060101010101" pitchFamily="49" charset="-122"/>
            </a:endParaRPr>
          </a:p>
          <a:p>
            <a:pPr>
              <a:lnSpc>
                <a:spcPct val="170000"/>
              </a:lnSpc>
              <a:buFontTx/>
              <a:buNone/>
            </a:pPr>
            <a:r>
              <a:rPr kumimoji="1" lang="en-US" altLang="zh-CN" sz="2400" b="1" dirty="0" smtClean="0">
                <a:solidFill>
                  <a:srgbClr val="0000FF"/>
                </a:solidFill>
                <a:latin typeface="黑体" panose="02010609060101010101" pitchFamily="49" charset="-122"/>
                <a:ea typeface="黑体" panose="02010609060101010101" pitchFamily="49" charset="-122"/>
              </a:rPr>
              <a:t>3.</a:t>
            </a:r>
            <a:r>
              <a:rPr kumimoji="1" lang="zh-CN" altLang="en-US" sz="2400" b="1" dirty="0" smtClean="0">
                <a:solidFill>
                  <a:srgbClr val="0000FF"/>
                </a:solidFill>
                <a:latin typeface="黑体" panose="02010609060101010101" pitchFamily="49" charset="-122"/>
                <a:ea typeface="黑体" panose="02010609060101010101" pitchFamily="49" charset="-122"/>
              </a:rPr>
              <a:t>火烧</a:t>
            </a:r>
            <a:r>
              <a:rPr kumimoji="1" lang="zh-CN" altLang="en-US" sz="2400" b="1" dirty="0">
                <a:solidFill>
                  <a:srgbClr val="0000FF"/>
                </a:solidFill>
                <a:latin typeface="黑体" panose="02010609060101010101" pitchFamily="49" charset="-122"/>
                <a:ea typeface="黑体" panose="02010609060101010101" pitchFamily="49" charset="-122"/>
              </a:rPr>
              <a:t>圆明园给中华文化造成了不可弥补的损失，践踏了世界文明。</a:t>
            </a:r>
            <a:r>
              <a:rPr kumimoji="1" lang="zh-CN" altLang="en-US" sz="2400" dirty="0">
                <a:latin typeface="黑体" panose="02010609060101010101" pitchFamily="49" charset="-122"/>
                <a:ea typeface="黑体" panose="02010609060101010101" pitchFamily="49" charset="-122"/>
              </a:rPr>
              <a:t> </a:t>
            </a:r>
            <a:endParaRPr kumimoji="1" lang="zh-CN" altLang="en-US" sz="2400" b="1" dirty="0">
              <a:solidFill>
                <a:srgbClr val="0000FF"/>
              </a:solidFill>
              <a:latin typeface="黑体" panose="02010609060101010101" pitchFamily="49" charset="-122"/>
              <a:ea typeface="黑体" panose="02010609060101010101" pitchFamily="49" charset="-122"/>
            </a:endParaRPr>
          </a:p>
        </p:txBody>
      </p:sp>
      <p:sp>
        <p:nvSpPr>
          <p:cNvPr id="8" name="Text Box 6"/>
          <p:cNvSpPr txBox="1">
            <a:spLocks noChangeArrowheads="1"/>
          </p:cNvSpPr>
          <p:nvPr/>
        </p:nvSpPr>
        <p:spPr bwMode="auto">
          <a:xfrm>
            <a:off x="2915816" y="794516"/>
            <a:ext cx="3241017" cy="697114"/>
          </a:xfrm>
          <a:prstGeom prst="rect">
            <a:avLst/>
          </a:prstGeom>
          <a:noFill/>
          <a:ln w="9525">
            <a:noFill/>
            <a:miter lim="800000"/>
          </a:ln>
          <a:effectLst/>
        </p:spPr>
        <p:txBody>
          <a:bodyPr wrap="square" lIns="68580" tIns="34290" rIns="68580" bIns="34290">
            <a:spAutoFit/>
          </a:bodyPr>
          <a:lstStyle/>
          <a:p>
            <a:pPr>
              <a:lnSpc>
                <a:spcPct val="170000"/>
              </a:lnSpc>
              <a:buFontTx/>
              <a:buNone/>
            </a:pPr>
            <a:r>
              <a:rPr kumimoji="1" lang="zh-CN" altLang="en-US" sz="2400" b="1" dirty="0">
                <a:solidFill>
                  <a:srgbClr val="FF0000"/>
                </a:solidFill>
                <a:latin typeface="黑体" panose="02010609060101010101" pitchFamily="49" charset="-122"/>
                <a:ea typeface="黑体" panose="02010609060101010101" pitchFamily="49" charset="-122"/>
              </a:rPr>
              <a:t>圆明园的残迹启示</a:t>
            </a:r>
            <a:r>
              <a:rPr kumimoji="1" lang="en-US" altLang="zh-CN" sz="2400" b="1" dirty="0">
                <a:solidFill>
                  <a:srgbClr val="FF0000"/>
                </a:solidFill>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Tree>
    <p:custDataLst>
      <p:tags r:id="rId3"/>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699542"/>
            <a:ext cx="8640960" cy="4247317"/>
          </a:xfrm>
          <a:prstGeom prst="rect">
            <a:avLst/>
          </a:prstGeom>
        </p:spPr>
        <p:txBody>
          <a:bodyPr wrap="square">
            <a:spAutoFit/>
          </a:bodyPr>
          <a:lstStyle/>
          <a:p>
            <a:r>
              <a:rPr lang="en-US" altLang="zh-CN" dirty="0" smtClean="0">
                <a:latin typeface="黑体" panose="02010609060101010101" pitchFamily="49" charset="-122"/>
                <a:ea typeface="黑体" panose="02010609060101010101" pitchFamily="49" charset="-122"/>
              </a:rPr>
              <a:t>1.</a:t>
            </a:r>
            <a:r>
              <a:rPr lang="zh-CN" altLang="en-US" dirty="0" smtClean="0">
                <a:latin typeface="黑体" panose="02010609060101010101" pitchFamily="49" charset="-122"/>
                <a:ea typeface="黑体" panose="02010609060101010101" pitchFamily="49" charset="-122"/>
              </a:rPr>
              <a:t>他在位期间力行节俭，勤于政务，但清王朝在其统治时期却进一步衰落。鸦片战争之后，他因循守旧，没有采取向西方学习、振兴王朝的措施。“他”是（    ）</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A.</a:t>
            </a:r>
            <a:r>
              <a:rPr lang="zh-CN" altLang="en-US" dirty="0" smtClean="0">
                <a:latin typeface="黑体" panose="02010609060101010101" pitchFamily="49" charset="-122"/>
                <a:ea typeface="黑体" panose="02010609060101010101" pitchFamily="49" charset="-122"/>
              </a:rPr>
              <a:t>道光帝   </a:t>
            </a:r>
            <a:r>
              <a:rPr lang="en-US" altLang="zh-CN" dirty="0" smtClean="0">
                <a:latin typeface="黑体" panose="02010609060101010101" pitchFamily="49" charset="-122"/>
                <a:ea typeface="黑体" panose="02010609060101010101" pitchFamily="49" charset="-122"/>
              </a:rPr>
              <a:t>B.</a:t>
            </a:r>
            <a:r>
              <a:rPr lang="zh-CN" altLang="en-US" dirty="0" smtClean="0">
                <a:latin typeface="黑体" panose="02010609060101010101" pitchFamily="49" charset="-122"/>
                <a:ea typeface="黑体" panose="02010609060101010101" pitchFamily="49" charset="-122"/>
              </a:rPr>
              <a:t>咸丰帝   </a:t>
            </a:r>
            <a:r>
              <a:rPr lang="en-US" altLang="zh-CN" dirty="0" smtClean="0">
                <a:latin typeface="黑体" panose="02010609060101010101" pitchFamily="49" charset="-122"/>
                <a:ea typeface="黑体" panose="02010609060101010101" pitchFamily="49" charset="-122"/>
              </a:rPr>
              <a:t>C.</a:t>
            </a:r>
            <a:r>
              <a:rPr lang="zh-CN" altLang="en-US" dirty="0" smtClean="0">
                <a:latin typeface="黑体" panose="02010609060101010101" pitchFamily="49" charset="-122"/>
                <a:ea typeface="黑体" panose="02010609060101010101" pitchFamily="49" charset="-122"/>
              </a:rPr>
              <a:t>光绪帝    </a:t>
            </a:r>
            <a:r>
              <a:rPr lang="en-US" altLang="zh-CN" dirty="0" smtClean="0">
                <a:latin typeface="黑体" panose="02010609060101010101" pitchFamily="49" charset="-122"/>
                <a:ea typeface="黑体" panose="02010609060101010101" pitchFamily="49" charset="-122"/>
              </a:rPr>
              <a:t>D.</a:t>
            </a:r>
            <a:r>
              <a:rPr lang="zh-CN" altLang="en-US" dirty="0" smtClean="0">
                <a:latin typeface="黑体" panose="02010609060101010101" pitchFamily="49" charset="-122"/>
                <a:ea typeface="黑体" panose="02010609060101010101" pitchFamily="49" charset="-122"/>
              </a:rPr>
              <a:t>宣统帝</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2.《________》</a:t>
            </a:r>
            <a:r>
              <a:rPr lang="zh-CN" altLang="en-US" dirty="0" smtClean="0">
                <a:latin typeface="黑体" panose="02010609060101010101" pitchFamily="49" charset="-122"/>
                <a:ea typeface="黑体" panose="02010609060101010101" pitchFamily="49" charset="-122"/>
              </a:rPr>
              <a:t>没有写上禁止鸦片进口的条款外国商人利用这一点，加强了进行有利可图的非法买卖鸦片活动。清政府打输了这场战争，不敢禁止这种买卖。结果鸦片交易实际上变得毫无约束，鸦片进口从</a:t>
            </a:r>
            <a:r>
              <a:rPr lang="en-US" altLang="zh-CN" dirty="0" smtClean="0">
                <a:latin typeface="黑体" panose="02010609060101010101" pitchFamily="49" charset="-122"/>
                <a:ea typeface="黑体" panose="02010609060101010101" pitchFamily="49" charset="-122"/>
              </a:rPr>
              <a:t>1842</a:t>
            </a:r>
            <a:r>
              <a:rPr lang="zh-CN" altLang="en-US" dirty="0" smtClean="0">
                <a:latin typeface="黑体" panose="02010609060101010101" pitchFamily="49" charset="-122"/>
                <a:ea typeface="黑体" panose="02010609060101010101" pitchFamily="49" charset="-122"/>
              </a:rPr>
              <a:t>的</a:t>
            </a:r>
            <a:r>
              <a:rPr lang="en-US" altLang="zh-CN" dirty="0" smtClean="0">
                <a:latin typeface="黑体" panose="02010609060101010101" pitchFamily="49" charset="-122"/>
                <a:ea typeface="黑体" panose="02010609060101010101" pitchFamily="49" charset="-122"/>
              </a:rPr>
              <a:t>33000</a:t>
            </a:r>
            <a:r>
              <a:rPr lang="zh-CN" altLang="en-US" dirty="0" smtClean="0">
                <a:latin typeface="黑体" panose="02010609060101010101" pitchFamily="49" charset="-122"/>
                <a:ea typeface="黑体" panose="02010609060101010101" pitchFamily="49" charset="-122"/>
              </a:rPr>
              <a:t>箱上升到</a:t>
            </a:r>
            <a:r>
              <a:rPr lang="en-US" altLang="zh-CN" dirty="0" smtClean="0">
                <a:latin typeface="黑体" panose="02010609060101010101" pitchFamily="49" charset="-122"/>
                <a:ea typeface="黑体" panose="02010609060101010101" pitchFamily="49" charset="-122"/>
              </a:rPr>
              <a:t>1848</a:t>
            </a:r>
            <a:r>
              <a:rPr lang="zh-CN" altLang="en-US" dirty="0" smtClean="0">
                <a:latin typeface="黑体" panose="02010609060101010101" pitchFamily="49" charset="-122"/>
                <a:ea typeface="黑体" panose="02010609060101010101" pitchFamily="49" charset="-122"/>
              </a:rPr>
              <a:t>年的</a:t>
            </a:r>
            <a:r>
              <a:rPr lang="en-US" altLang="zh-CN" dirty="0" smtClean="0">
                <a:latin typeface="黑体" panose="02010609060101010101" pitchFamily="49" charset="-122"/>
                <a:ea typeface="黑体" panose="02010609060101010101" pitchFamily="49" charset="-122"/>
              </a:rPr>
              <a:t>46000</a:t>
            </a:r>
            <a:r>
              <a:rPr lang="zh-CN" altLang="en-US" dirty="0" smtClean="0">
                <a:latin typeface="黑体" panose="02010609060101010101" pitchFamily="49" charset="-122"/>
                <a:ea typeface="黑体" panose="02010609060101010101" pitchFamily="49" charset="-122"/>
              </a:rPr>
              <a:t>箱和</a:t>
            </a:r>
            <a:r>
              <a:rPr lang="en-US" altLang="zh-CN" dirty="0" smtClean="0">
                <a:latin typeface="黑体" panose="02010609060101010101" pitchFamily="49" charset="-122"/>
                <a:ea typeface="黑体" panose="02010609060101010101" pitchFamily="49" charset="-122"/>
              </a:rPr>
              <a:t>1850</a:t>
            </a:r>
            <a:r>
              <a:rPr lang="zh-CN" altLang="en-US" dirty="0" smtClean="0">
                <a:latin typeface="黑体" panose="02010609060101010101" pitchFamily="49" charset="-122"/>
                <a:ea typeface="黑体" panose="02010609060101010101" pitchFamily="49" charset="-122"/>
              </a:rPr>
              <a:t>年的</a:t>
            </a:r>
            <a:r>
              <a:rPr lang="en-US" altLang="zh-CN" dirty="0" smtClean="0">
                <a:latin typeface="黑体" panose="02010609060101010101" pitchFamily="49" charset="-122"/>
                <a:ea typeface="黑体" panose="02010609060101010101" pitchFamily="49" charset="-122"/>
              </a:rPr>
              <a:t>52929</a:t>
            </a:r>
            <a:r>
              <a:rPr lang="zh-CN" altLang="en-US" dirty="0" smtClean="0">
                <a:latin typeface="黑体" panose="02010609060101010101" pitchFamily="49" charset="-122"/>
                <a:ea typeface="黑体" panose="02010609060101010101" pitchFamily="49" charset="-122"/>
              </a:rPr>
              <a:t>箱。横线上应是（    ）</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A.</a:t>
            </a:r>
            <a:r>
              <a:rPr lang="zh-CN" altLang="en-US" dirty="0" smtClean="0">
                <a:latin typeface="黑体" panose="02010609060101010101" pitchFamily="49" charset="-122"/>
                <a:ea typeface="黑体" panose="02010609060101010101" pitchFamily="49" charset="-122"/>
              </a:rPr>
              <a:t>南京条约    </a:t>
            </a:r>
            <a:r>
              <a:rPr lang="en-US" altLang="zh-CN" dirty="0" smtClean="0">
                <a:latin typeface="黑体" panose="02010609060101010101" pitchFamily="49" charset="-122"/>
                <a:ea typeface="黑体" panose="02010609060101010101" pitchFamily="49" charset="-122"/>
              </a:rPr>
              <a:t>B.</a:t>
            </a:r>
            <a:r>
              <a:rPr lang="zh-CN" altLang="en-US" dirty="0" smtClean="0">
                <a:latin typeface="黑体" panose="02010609060101010101" pitchFamily="49" charset="-122"/>
                <a:ea typeface="黑体" panose="02010609060101010101" pitchFamily="49" charset="-122"/>
              </a:rPr>
              <a:t>北京条约   </a:t>
            </a:r>
            <a:r>
              <a:rPr lang="en-US" altLang="zh-CN" dirty="0" smtClean="0">
                <a:latin typeface="黑体" panose="02010609060101010101" pitchFamily="49" charset="-122"/>
                <a:ea typeface="黑体" panose="02010609060101010101" pitchFamily="49" charset="-122"/>
              </a:rPr>
              <a:t>C.</a:t>
            </a:r>
            <a:r>
              <a:rPr lang="zh-CN" altLang="en-US" dirty="0" smtClean="0">
                <a:latin typeface="黑体" panose="02010609060101010101" pitchFamily="49" charset="-122"/>
                <a:ea typeface="黑体" panose="02010609060101010101" pitchFamily="49" charset="-122"/>
              </a:rPr>
              <a:t>马关条约   </a:t>
            </a:r>
            <a:r>
              <a:rPr lang="en-US" altLang="zh-CN" dirty="0" smtClean="0">
                <a:latin typeface="黑体" panose="02010609060101010101" pitchFamily="49" charset="-122"/>
                <a:ea typeface="黑体" panose="02010609060101010101" pitchFamily="49" charset="-122"/>
              </a:rPr>
              <a:t>D.</a:t>
            </a:r>
            <a:r>
              <a:rPr lang="zh-CN" altLang="en-US" dirty="0" smtClean="0">
                <a:latin typeface="黑体" panose="02010609060101010101" pitchFamily="49" charset="-122"/>
                <a:ea typeface="黑体" panose="02010609060101010101" pitchFamily="49" charset="-122"/>
              </a:rPr>
              <a:t>辛丑条约</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3.</a:t>
            </a:r>
            <a:r>
              <a:rPr lang="zh-CN" altLang="en-US" dirty="0" smtClean="0">
                <a:latin typeface="黑体" panose="02010609060101010101" pitchFamily="49" charset="-122"/>
                <a:ea typeface="黑体" panose="02010609060101010101" pitchFamily="49" charset="-122"/>
              </a:rPr>
              <a:t>阅读下图</a:t>
            </a:r>
            <a:r>
              <a:rPr lang="en-US" altLang="zh-CN" dirty="0" smtClean="0">
                <a:latin typeface="黑体" panose="02010609060101010101" pitchFamily="49" charset="-122"/>
                <a:ea typeface="黑体" panose="02010609060101010101" pitchFamily="49" charset="-122"/>
              </a:rPr>
              <a:t>《1838~1852</a:t>
            </a:r>
            <a:r>
              <a:rPr lang="zh-CN" altLang="en-US" dirty="0" smtClean="0">
                <a:latin typeface="黑体" panose="02010609060101010101" pitchFamily="49" charset="-122"/>
                <a:ea typeface="黑体" panose="02010609060101010101" pitchFamily="49" charset="-122"/>
              </a:rPr>
              <a:t>年英国制造品输华值</a:t>
            </a:r>
            <a:r>
              <a:rPr lang="en-US" altLang="zh-CN" dirty="0" smtClean="0">
                <a:latin typeface="黑体" panose="02010609060101010101" pitchFamily="49" charset="-122"/>
                <a:ea typeface="黑体" panose="02010609060101010101" pitchFamily="49" charset="-122"/>
              </a:rPr>
              <a:t>》</a:t>
            </a:r>
            <a:br>
              <a:rPr lang="en-US" altLang="zh-CN" dirty="0" smtClean="0">
                <a:latin typeface="黑体" panose="02010609060101010101" pitchFamily="49" charset="-122"/>
                <a:ea typeface="黑体" panose="02010609060101010101" pitchFamily="49" charset="-122"/>
              </a:rPr>
            </a:br>
            <a:r>
              <a:rPr lang="zh-CN" altLang="en-US" dirty="0" smtClean="0">
                <a:latin typeface="黑体" panose="02010609060101010101" pitchFamily="49" charset="-122"/>
                <a:ea typeface="黑体" panose="02010609060101010101" pitchFamily="49" charset="-122"/>
              </a:rPr>
              <a:t>（严中平</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中国近代经济史</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a:t>
            </a:r>
            <a:br>
              <a:rPr lang="en-US" altLang="zh-CN" dirty="0" smtClean="0">
                <a:latin typeface="黑体" panose="02010609060101010101" pitchFamily="49" charset="-122"/>
                <a:ea typeface="黑体" panose="02010609060101010101" pitchFamily="49" charset="-122"/>
              </a:rPr>
            </a:br>
            <a:r>
              <a:rPr lang="zh-CN" altLang="en-US" dirty="0" smtClean="0">
                <a:latin typeface="黑体" panose="02010609060101010101" pitchFamily="49" charset="-122"/>
                <a:ea typeface="黑体" panose="02010609060101010101" pitchFamily="49" charset="-122"/>
              </a:rPr>
              <a:t>对图表信息解读正确的是（   ）</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A</a:t>
            </a:r>
            <a:r>
              <a:rPr lang="zh-CN" altLang="en-US" dirty="0" smtClean="0">
                <a:latin typeface="黑体" panose="02010609060101010101" pitchFamily="49" charset="-122"/>
                <a:ea typeface="黑体" panose="02010609060101010101" pitchFamily="49" charset="-122"/>
              </a:rPr>
              <a:t>．鸦片战争后英国对华商品输出持续增长</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B</a:t>
            </a:r>
            <a:r>
              <a:rPr lang="zh-CN" altLang="en-US" dirty="0" smtClean="0">
                <a:latin typeface="黑体" panose="02010609060101010101" pitchFamily="49" charset="-122"/>
                <a:ea typeface="黑体" panose="02010609060101010101" pitchFamily="49" charset="-122"/>
              </a:rPr>
              <a:t>．五口通商便利了英国对中国的商品输出</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C</a:t>
            </a:r>
            <a:r>
              <a:rPr lang="zh-CN" altLang="en-US" dirty="0" smtClean="0">
                <a:latin typeface="黑体" panose="02010609060101010101" pitchFamily="49" charset="-122"/>
                <a:ea typeface="黑体" panose="02010609060101010101" pitchFamily="49" charset="-122"/>
              </a:rPr>
              <a:t>．英国发动两次鸦片战争占领了中国市场</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D</a:t>
            </a:r>
            <a:r>
              <a:rPr lang="zh-CN" altLang="en-US" dirty="0" smtClean="0">
                <a:latin typeface="黑体" panose="02010609060101010101" pitchFamily="49" charset="-122"/>
                <a:ea typeface="黑体" panose="02010609060101010101" pitchFamily="49" charset="-122"/>
              </a:rPr>
              <a:t>．中国的民族资本抵制了英国的商品倾销</a:t>
            </a:r>
            <a:endParaRPr lang="zh-CN" altLang="en-US" dirty="0">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23502" y="3064111"/>
            <a:ext cx="3020906" cy="1882748"/>
          </a:xfrm>
          <a:prstGeom prst="rect">
            <a:avLst/>
          </a:prstGeom>
        </p:spPr>
      </p:pic>
      <p:sp>
        <p:nvSpPr>
          <p:cNvPr id="4" name="文本框 7"/>
          <p:cNvSpPr txBox="1"/>
          <p:nvPr/>
        </p:nvSpPr>
        <p:spPr>
          <a:xfrm>
            <a:off x="7956376" y="909032"/>
            <a:ext cx="208433" cy="438582"/>
          </a:xfrm>
          <a:prstGeom prst="rect">
            <a:avLst/>
          </a:prstGeom>
          <a:noFill/>
        </p:spPr>
        <p:txBody>
          <a:bodyPr wrap="square" lIns="68580" tIns="34290" rIns="68580" bIns="34290" rtlCol="0">
            <a:spAutoFit/>
          </a:bodyPr>
          <a:lstStyle/>
          <a:p>
            <a:r>
              <a:rPr lang="en-US" altLang="zh-CN" sz="2400" dirty="0">
                <a:solidFill>
                  <a:srgbClr val="FF0000"/>
                </a:solidFill>
                <a:latin typeface="黑体" panose="02010609060101010101" pitchFamily="49" charset="-122"/>
                <a:ea typeface="黑体" panose="02010609060101010101" pitchFamily="49" charset="-122"/>
              </a:rPr>
              <a:t>A</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5" name="文本框 8"/>
          <p:cNvSpPr txBox="1"/>
          <p:nvPr/>
        </p:nvSpPr>
        <p:spPr>
          <a:xfrm>
            <a:off x="3779912" y="2283718"/>
            <a:ext cx="432048" cy="438582"/>
          </a:xfrm>
          <a:prstGeom prst="rect">
            <a:avLst/>
          </a:prstGeom>
          <a:noFill/>
        </p:spPr>
        <p:txBody>
          <a:bodyPr wrap="square" lIns="68580" tIns="34290" rIns="68580" bIns="34290" rtlCol="0">
            <a:spAutoFit/>
          </a:bodyPr>
          <a:lstStyle>
            <a:defPPr>
              <a:defRPr lang="zh-CN"/>
            </a:defPPr>
            <a:lvl1pPr>
              <a:defRPr sz="2800">
                <a:solidFill>
                  <a:srgbClr val="FF0000"/>
                </a:solidFill>
                <a:latin typeface="黑体" panose="02010609060101010101" pitchFamily="49" charset="-122"/>
                <a:ea typeface="黑体" panose="02010609060101010101" pitchFamily="49" charset="-122"/>
              </a:defRPr>
            </a:lvl1pPr>
          </a:lstStyle>
          <a:p>
            <a:r>
              <a:rPr lang="en-US" altLang="zh-CN" sz="2400" dirty="0"/>
              <a:t>A</a:t>
            </a:r>
            <a:endParaRPr lang="zh-CN" altLang="en-US" sz="2400" dirty="0"/>
          </a:p>
        </p:txBody>
      </p:sp>
      <p:sp>
        <p:nvSpPr>
          <p:cNvPr id="6" name="文本框 9"/>
          <p:cNvSpPr txBox="1"/>
          <p:nvPr/>
        </p:nvSpPr>
        <p:spPr>
          <a:xfrm>
            <a:off x="3131840" y="3387691"/>
            <a:ext cx="541282" cy="438582"/>
          </a:xfrm>
          <a:prstGeom prst="rect">
            <a:avLst/>
          </a:prstGeom>
          <a:noFill/>
        </p:spPr>
        <p:txBody>
          <a:bodyPr wrap="square" lIns="68580" tIns="34290" rIns="68580" bIns="34290" rtlCol="0">
            <a:spAutoFit/>
          </a:bodyPr>
          <a:lstStyle>
            <a:defPPr>
              <a:defRPr lang="zh-CN"/>
            </a:defPPr>
            <a:lvl1pPr>
              <a:defRPr sz="2800">
                <a:solidFill>
                  <a:srgbClr val="FF0000"/>
                </a:solidFill>
                <a:latin typeface="黑体" panose="02010609060101010101" pitchFamily="49" charset="-122"/>
                <a:ea typeface="黑体" panose="02010609060101010101" pitchFamily="49" charset="-122"/>
              </a:defRPr>
            </a:lvl1pPr>
          </a:lstStyle>
          <a:p>
            <a:r>
              <a:rPr lang="en-US" altLang="zh-CN" sz="2400" dirty="0"/>
              <a:t>B</a:t>
            </a:r>
            <a:endParaRPr lang="zh-CN" altLang="en-US" sz="2400"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 name="矩形 2"/>
          <p:cNvSpPr/>
          <p:nvPr>
            <p:custDataLst>
              <p:tags r:id="rId2"/>
            </p:custDataLst>
          </p:nvPr>
        </p:nvSpPr>
        <p:spPr>
          <a:xfrm>
            <a:off x="2316720" y="123478"/>
            <a:ext cx="1505780" cy="42052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四</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a:t>
            </a:r>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结果</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 </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endParaRPr>
          </a:p>
        </p:txBody>
      </p:sp>
      <p:sp>
        <p:nvSpPr>
          <p:cNvPr id="4" name="文本框 15"/>
          <p:cNvSpPr txBox="1"/>
          <p:nvPr>
            <p:custDataLst>
              <p:tags r:id="rId3"/>
            </p:custDataLst>
          </p:nvPr>
        </p:nvSpPr>
        <p:spPr>
          <a:xfrm>
            <a:off x="310077" y="771550"/>
            <a:ext cx="3127186" cy="346249"/>
          </a:xfrm>
          <a:prstGeom prst="rect">
            <a:avLst/>
          </a:prstGeom>
          <a:solidFill>
            <a:srgbClr val="C00000"/>
          </a:solidFill>
        </p:spPr>
        <p:style>
          <a:lnRef idx="2">
            <a:schemeClr val="accent2"/>
          </a:lnRef>
          <a:fillRef idx="1">
            <a:schemeClr val="lt1"/>
          </a:fillRef>
          <a:effectRef idx="0">
            <a:schemeClr val="accent2"/>
          </a:effectRef>
          <a:fontRef idx="minor">
            <a:schemeClr val="dk1"/>
          </a:fontRef>
        </p:style>
        <p:txBody>
          <a:bodyPr wrap="square" lIns="68580" tIns="34290" rIns="68580" bIns="34290">
            <a:spAutoFit/>
            <a:scene3d>
              <a:camera prst="orthographicFront"/>
              <a:lightRig rig="threePt" dir="t"/>
            </a:scene3d>
          </a:bodyPr>
          <a:lstStyle/>
          <a:p>
            <a:pPr defTabSz="685800" rtl="0">
              <a:defRPr/>
            </a:pPr>
            <a:r>
              <a:rPr lang="en-US" altLang="zh-CN" b="1" noProof="1" smtClean="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华文行楷" panose="02010800040101010101" charset="-122"/>
              </a:rPr>
              <a:t>1</a:t>
            </a:r>
            <a:r>
              <a:rPr lang="zh-CN" altLang="en-US" b="1" noProof="1" smtClean="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华文行楷" panose="02010800040101010101" charset="-122"/>
              </a:rPr>
              <a:t>、《</a:t>
            </a:r>
            <a:r>
              <a:rPr lang="zh-CN" altLang="en-US" b="1"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华文行楷" panose="02010800040101010101" charset="-122"/>
              </a:rPr>
              <a:t>北京条约》的</a:t>
            </a:r>
            <a:r>
              <a:rPr lang="zh-CN" altLang="en-US" b="1" noProof="1" smtClean="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华文行楷" panose="02010800040101010101" charset="-122"/>
              </a:rPr>
              <a:t>签订内容：</a:t>
            </a:r>
            <a:endParaRPr lang="zh-CN" altLang="en-US" b="1"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华文行楷" panose="02010800040101010101" charset="-122"/>
            </a:endParaRPr>
          </a:p>
        </p:txBody>
      </p:sp>
      <p:pic>
        <p:nvPicPr>
          <p:cNvPr id="5" name="图片 4"/>
          <p:cNvPicPr>
            <a:picLocks noChangeAspect="1"/>
          </p:cNvPicPr>
          <p:nvPr>
            <p:custDataLst>
              <p:tags r:id="rId4"/>
            </p:custDataLst>
          </p:nvPr>
        </p:nvPicPr>
        <p:blipFill>
          <a:blip r:embed="rId5" cstate="print">
            <a:clrChange>
              <a:clrFrom>
                <a:srgbClr val="FFFFFF">
                  <a:alpha val="100000"/>
                </a:srgbClr>
              </a:clrFrom>
              <a:clrTo>
                <a:srgbClr val="FFFFFF">
                  <a:alpha val="100000"/>
                  <a:alpha val="0"/>
                </a:srgbClr>
              </a:clrTo>
            </a:clrChange>
          </a:blip>
          <a:srcRect l="1719" t="774" r="1486" b="10813"/>
          <a:stretch>
            <a:fillRect/>
          </a:stretch>
        </p:blipFill>
        <p:spPr>
          <a:xfrm>
            <a:off x="323528" y="2438971"/>
            <a:ext cx="3915251" cy="2365027"/>
          </a:xfrm>
          <a:prstGeom prst="rect">
            <a:avLst/>
          </a:prstGeom>
          <a:noFill/>
          <a:ln w="9525">
            <a:noFill/>
          </a:ln>
        </p:spPr>
      </p:pic>
      <p:sp>
        <p:nvSpPr>
          <p:cNvPr id="6" name="TextBox 5"/>
          <p:cNvSpPr txBox="1"/>
          <p:nvPr>
            <p:custDataLst>
              <p:tags r:id="rId6"/>
            </p:custDataLst>
          </p:nvPr>
        </p:nvSpPr>
        <p:spPr>
          <a:xfrm>
            <a:off x="256699" y="1079182"/>
            <a:ext cx="4572000" cy="377026"/>
          </a:xfrm>
          <a:prstGeom prst="rect">
            <a:avLst/>
          </a:prstGeom>
          <a:noFill/>
        </p:spPr>
        <p:txBody>
          <a:bodyPr wrap="square" lIns="68580" tIns="34290" rIns="68580" bIns="34290" rtlCol="0">
            <a:spAutoFit/>
          </a:bodyPr>
          <a:lstStyle/>
          <a:p>
            <a:r>
              <a:rPr lang="zh-CN" altLang="en-US" sz="2000" b="1" dirty="0">
                <a:solidFill>
                  <a:srgbClr val="00B050"/>
                </a:solidFill>
                <a:latin typeface="黑体" panose="02010609060101010101" pitchFamily="49" charset="-122"/>
                <a:ea typeface="黑体" panose="02010609060101010101" pitchFamily="49" charset="-122"/>
                <a:cs typeface="华文中宋" panose="02010600040101010101" charset="-122"/>
              </a:rPr>
              <a:t>• </a:t>
            </a:r>
            <a:r>
              <a:rPr lang="zh-CN" altLang="en-US" sz="2000" b="1" dirty="0">
                <a:latin typeface="黑体" panose="02010609060101010101" pitchFamily="49" charset="-122"/>
                <a:ea typeface="黑体" panose="02010609060101010101" pitchFamily="49" charset="-122"/>
                <a:cs typeface="华文中宋" panose="02010600040101010101" charset="-122"/>
              </a:rPr>
              <a:t>清政府承认《天津条约》继续有</a:t>
            </a:r>
            <a:r>
              <a:rPr lang="zh-CN" altLang="en-US" sz="2000" b="1" dirty="0" smtClean="0">
                <a:latin typeface="黑体" panose="02010609060101010101" pitchFamily="49" charset="-122"/>
                <a:ea typeface="黑体" panose="02010609060101010101" pitchFamily="49" charset="-122"/>
                <a:cs typeface="华文中宋" panose="02010600040101010101" charset="-122"/>
              </a:rPr>
              <a:t>效，</a:t>
            </a:r>
            <a:endParaRPr lang="zh-CN" altLang="en-US" sz="2000" b="1" dirty="0">
              <a:latin typeface="黑体" panose="02010609060101010101" pitchFamily="49" charset="-122"/>
              <a:ea typeface="黑体" panose="02010609060101010101" pitchFamily="49" charset="-122"/>
              <a:cs typeface="华文中宋" panose="02010600040101010101" charset="-122"/>
            </a:endParaRPr>
          </a:p>
        </p:txBody>
      </p:sp>
      <p:sp>
        <p:nvSpPr>
          <p:cNvPr id="7" name="矩形 6"/>
          <p:cNvSpPr/>
          <p:nvPr>
            <p:custDataLst>
              <p:tags r:id="rId7"/>
            </p:custDataLst>
          </p:nvPr>
        </p:nvSpPr>
        <p:spPr>
          <a:xfrm>
            <a:off x="256699" y="1402636"/>
            <a:ext cx="2934176" cy="377026"/>
          </a:xfrm>
          <a:prstGeom prst="rect">
            <a:avLst/>
          </a:prstGeom>
        </p:spPr>
        <p:txBody>
          <a:bodyPr wrap="square" lIns="68580" tIns="34290" rIns="68580" bIns="34290">
            <a:spAutoFit/>
          </a:bodyPr>
          <a:lstStyle/>
          <a:p>
            <a:pPr lvl="0"/>
            <a:r>
              <a:rPr lang="zh-CN" altLang="en-US" sz="2000" b="1" dirty="0">
                <a:solidFill>
                  <a:srgbClr val="00B050"/>
                </a:solidFill>
                <a:latin typeface="黑体" panose="02010609060101010101" pitchFamily="49" charset="-122"/>
                <a:ea typeface="黑体" panose="02010609060101010101" pitchFamily="49" charset="-122"/>
              </a:rPr>
              <a:t>• </a:t>
            </a:r>
            <a:r>
              <a:rPr lang="zh-CN" altLang="en-US" sz="2000" b="1" dirty="0">
                <a:solidFill>
                  <a:prstClr val="black"/>
                </a:solidFill>
                <a:latin typeface="黑体" panose="02010609060101010101" pitchFamily="49" charset="-122"/>
                <a:ea typeface="黑体" panose="02010609060101010101" pitchFamily="49" charset="-122"/>
              </a:rPr>
              <a:t>增开</a:t>
            </a:r>
            <a:r>
              <a:rPr lang="zh-CN" altLang="en-US" sz="2000" b="1" dirty="0">
                <a:solidFill>
                  <a:srgbClr val="0070C0"/>
                </a:solidFill>
                <a:latin typeface="黑体" panose="02010609060101010101" pitchFamily="49" charset="-122"/>
                <a:ea typeface="黑体" panose="02010609060101010101" pitchFamily="49" charset="-122"/>
              </a:rPr>
              <a:t>天津</a:t>
            </a:r>
            <a:r>
              <a:rPr lang="zh-CN" altLang="en-US" sz="2000" b="1" dirty="0">
                <a:solidFill>
                  <a:prstClr val="black"/>
                </a:solidFill>
                <a:latin typeface="黑体" panose="02010609060101010101" pitchFamily="49" charset="-122"/>
                <a:ea typeface="黑体" panose="02010609060101010101" pitchFamily="49" charset="-122"/>
              </a:rPr>
              <a:t>为商埠</a:t>
            </a:r>
            <a:endParaRPr lang="en-US" altLang="zh-CN" sz="2000" b="1" dirty="0">
              <a:solidFill>
                <a:prstClr val="black"/>
              </a:solidFill>
              <a:latin typeface="黑体" panose="02010609060101010101" pitchFamily="49" charset="-122"/>
              <a:ea typeface="黑体" panose="02010609060101010101" pitchFamily="49" charset="-122"/>
            </a:endParaRPr>
          </a:p>
        </p:txBody>
      </p:sp>
      <p:sp>
        <p:nvSpPr>
          <p:cNvPr id="8" name="矩形 7"/>
          <p:cNvSpPr/>
          <p:nvPr>
            <p:custDataLst>
              <p:tags r:id="rId8"/>
            </p:custDataLst>
          </p:nvPr>
        </p:nvSpPr>
        <p:spPr>
          <a:xfrm>
            <a:off x="256699" y="1762676"/>
            <a:ext cx="3687128" cy="377026"/>
          </a:xfrm>
          <a:prstGeom prst="rect">
            <a:avLst/>
          </a:prstGeom>
        </p:spPr>
        <p:txBody>
          <a:bodyPr wrap="square" lIns="68580" tIns="34290" rIns="68580" bIns="34290">
            <a:spAutoFit/>
          </a:bodyPr>
          <a:lstStyle/>
          <a:p>
            <a:pPr lvl="0"/>
            <a:r>
              <a:rPr lang="zh-CN" altLang="en-US" sz="2000" b="1" dirty="0">
                <a:solidFill>
                  <a:srgbClr val="00B050"/>
                </a:solidFill>
                <a:latin typeface="黑体" panose="02010609060101010101" pitchFamily="49" charset="-122"/>
                <a:ea typeface="黑体" panose="02010609060101010101" pitchFamily="49" charset="-122"/>
                <a:cs typeface="华文中宋" panose="02010600040101010101" charset="-122"/>
              </a:rPr>
              <a:t>• </a:t>
            </a:r>
            <a:r>
              <a:rPr lang="zh-CN" altLang="en-US" sz="2000" b="1" dirty="0">
                <a:latin typeface="黑体" panose="02010609060101010101" pitchFamily="49" charset="-122"/>
                <a:ea typeface="黑体" panose="02010609060101010101" pitchFamily="49" charset="-122"/>
                <a:cs typeface="华文中宋" panose="02010600040101010101" charset="-122"/>
              </a:rPr>
              <a:t>割</a:t>
            </a:r>
            <a:r>
              <a:rPr lang="zh-CN" altLang="en-US" sz="2000" b="1" dirty="0">
                <a:solidFill>
                  <a:srgbClr val="C00000"/>
                </a:solidFill>
                <a:latin typeface="黑体" panose="02010609060101010101" pitchFamily="49" charset="-122"/>
                <a:ea typeface="黑体" panose="02010609060101010101" pitchFamily="49" charset="-122"/>
                <a:cs typeface="华文中宋" panose="02010600040101010101" charset="-122"/>
              </a:rPr>
              <a:t>九龙司</a:t>
            </a:r>
            <a:r>
              <a:rPr lang="zh-CN" altLang="en-US" sz="2000" b="1" dirty="0">
                <a:latin typeface="黑体" panose="02010609060101010101" pitchFamily="49" charset="-122"/>
                <a:ea typeface="黑体" panose="02010609060101010101" pitchFamily="49" charset="-122"/>
                <a:cs typeface="华文中宋" panose="02010600040101010101" charset="-122"/>
              </a:rPr>
              <a:t>地方一区给英国</a:t>
            </a:r>
            <a:endParaRPr lang="zh-CN" altLang="en-US" sz="2000" b="1" dirty="0">
              <a:latin typeface="黑体" panose="02010609060101010101" pitchFamily="49" charset="-122"/>
              <a:ea typeface="黑体" panose="02010609060101010101" pitchFamily="49" charset="-122"/>
              <a:cs typeface="华文中宋" panose="02010600040101010101" charset="-122"/>
            </a:endParaRPr>
          </a:p>
        </p:txBody>
      </p:sp>
      <p:sp>
        <p:nvSpPr>
          <p:cNvPr id="9" name="TextBox 8"/>
          <p:cNvSpPr txBox="1"/>
          <p:nvPr>
            <p:custDataLst>
              <p:tags r:id="rId9"/>
            </p:custDataLst>
          </p:nvPr>
        </p:nvSpPr>
        <p:spPr>
          <a:xfrm>
            <a:off x="256699" y="2050708"/>
            <a:ext cx="2526506" cy="377026"/>
          </a:xfrm>
          <a:prstGeom prst="rect">
            <a:avLst/>
          </a:prstGeom>
          <a:noFill/>
        </p:spPr>
        <p:txBody>
          <a:bodyPr wrap="square" lIns="68580" tIns="34290" rIns="68580" bIns="34290" rtlCol="0">
            <a:spAutoFit/>
          </a:bodyPr>
          <a:lstStyle/>
          <a:p>
            <a:r>
              <a:rPr lang="zh-CN" altLang="en-US" sz="2000" b="1" dirty="0">
                <a:solidFill>
                  <a:srgbClr val="00B050"/>
                </a:solidFill>
                <a:latin typeface="黑体" panose="02010609060101010101" pitchFamily="49" charset="-122"/>
                <a:ea typeface="黑体" panose="02010609060101010101" pitchFamily="49" charset="-122"/>
              </a:rPr>
              <a:t>• </a:t>
            </a:r>
            <a:r>
              <a:rPr lang="zh-CN" altLang="en-US" sz="2000" b="1" dirty="0">
                <a:solidFill>
                  <a:srgbClr val="7030A0"/>
                </a:solidFill>
                <a:latin typeface="黑体" panose="02010609060101010101" pitchFamily="49" charset="-122"/>
                <a:ea typeface="黑体" panose="02010609060101010101" pitchFamily="49" charset="-122"/>
              </a:rPr>
              <a:t>赔款额</a:t>
            </a:r>
            <a:r>
              <a:rPr lang="zh-CN" altLang="en-US" sz="2000" b="1" dirty="0">
                <a:latin typeface="黑体" panose="02010609060101010101" pitchFamily="49" charset="-122"/>
                <a:ea typeface="黑体" panose="02010609060101010101" pitchFamily="49" charset="-122"/>
              </a:rPr>
              <a:t>大幅增加</a:t>
            </a:r>
            <a:endParaRPr lang="zh-CN" altLang="en-US" sz="2000" b="1" dirty="0">
              <a:latin typeface="黑体" panose="02010609060101010101" pitchFamily="49" charset="-122"/>
              <a:ea typeface="黑体" panose="02010609060101010101" pitchFamily="49" charset="-122"/>
            </a:endParaRPr>
          </a:p>
        </p:txBody>
      </p:sp>
      <p:sp>
        <p:nvSpPr>
          <p:cNvPr id="11" name="文本框 3"/>
          <p:cNvSpPr txBox="1"/>
          <p:nvPr>
            <p:custDataLst>
              <p:tags r:id="rId10"/>
            </p:custDataLst>
          </p:nvPr>
        </p:nvSpPr>
        <p:spPr>
          <a:xfrm>
            <a:off x="1331640" y="3514249"/>
            <a:ext cx="835806" cy="346249"/>
          </a:xfrm>
          <a:prstGeom prst="rect">
            <a:avLst/>
          </a:prstGeom>
          <a:solidFill>
            <a:schemeClr val="accent5"/>
          </a:solidFill>
        </p:spPr>
        <p:txBody>
          <a:bodyPr wrap="none" lIns="68580" tIns="34290" rIns="68580" bIns="34290" rtlCol="0">
            <a:spAutoFit/>
          </a:bodyPr>
          <a:lstStyle/>
          <a:p>
            <a:r>
              <a:rPr lang="zh-CN" altLang="en-US" b="1" dirty="0">
                <a:solidFill>
                  <a:schemeClr val="bg1"/>
                </a:solidFill>
                <a:latin typeface="黑体" panose="02010609060101010101" pitchFamily="49" charset="-122"/>
                <a:ea typeface="黑体" panose="02010609060101010101" pitchFamily="49" charset="-122"/>
              </a:rPr>
              <a:t>九龙司</a:t>
            </a:r>
            <a:endParaRPr lang="zh-CN" altLang="en-US" b="1" dirty="0">
              <a:solidFill>
                <a:schemeClr val="bg1"/>
              </a:solidFill>
              <a:latin typeface="黑体" panose="02010609060101010101" pitchFamily="49" charset="-122"/>
              <a:ea typeface="黑体" panose="02010609060101010101" pitchFamily="49" charset="-122"/>
            </a:endParaRPr>
          </a:p>
        </p:txBody>
      </p:sp>
      <p:sp>
        <p:nvSpPr>
          <p:cNvPr id="12" name="文本框 5"/>
          <p:cNvSpPr txBox="1"/>
          <p:nvPr>
            <p:custDataLst>
              <p:tags r:id="rId11"/>
            </p:custDataLst>
          </p:nvPr>
        </p:nvSpPr>
        <p:spPr>
          <a:xfrm>
            <a:off x="1640205" y="4211479"/>
            <a:ext cx="835806" cy="346249"/>
          </a:xfrm>
          <a:prstGeom prst="rect">
            <a:avLst/>
          </a:prstGeom>
          <a:solidFill>
            <a:schemeClr val="accent2">
              <a:lumMod val="50000"/>
            </a:schemeClr>
          </a:solidFill>
        </p:spPr>
        <p:txBody>
          <a:bodyPr wrap="none" lIns="68580" tIns="34290" rIns="68580" bIns="34290" rtlCol="0">
            <a:spAutoFit/>
          </a:bodyPr>
          <a:lstStyle/>
          <a:p>
            <a:r>
              <a:rPr lang="zh-CN" altLang="en-US" b="1" dirty="0">
                <a:solidFill>
                  <a:schemeClr val="bg1"/>
                </a:solidFill>
                <a:latin typeface="黑体" panose="02010609060101010101" pitchFamily="49" charset="-122"/>
                <a:ea typeface="黑体" panose="02010609060101010101" pitchFamily="49" charset="-122"/>
              </a:rPr>
              <a:t>香港岛</a:t>
            </a:r>
            <a:endParaRPr lang="zh-CN" altLang="en-US" b="1" dirty="0">
              <a:solidFill>
                <a:schemeClr val="bg1"/>
              </a:solidFill>
              <a:latin typeface="黑体" panose="02010609060101010101" pitchFamily="49" charset="-122"/>
              <a:ea typeface="黑体" panose="02010609060101010101" pitchFamily="49" charset="-122"/>
            </a:endParaRPr>
          </a:p>
        </p:txBody>
      </p:sp>
      <p:sp>
        <p:nvSpPr>
          <p:cNvPr id="13" name="任意多边形 12"/>
          <p:cNvSpPr/>
          <p:nvPr>
            <p:custDataLst>
              <p:tags r:id="rId12"/>
            </p:custDataLst>
          </p:nvPr>
        </p:nvSpPr>
        <p:spPr>
          <a:xfrm>
            <a:off x="2051720" y="3795886"/>
            <a:ext cx="661035" cy="382905"/>
          </a:xfrm>
          <a:custGeom>
            <a:avLst/>
            <a:gdLst>
              <a:gd name="connisteX0" fmla="*/ 382594 w 876323"/>
              <a:gd name="connsiteY0" fmla="*/ 251177 h 502097"/>
              <a:gd name="connisteX1" fmla="*/ 315919 w 876323"/>
              <a:gd name="connsiteY1" fmla="*/ 289912 h 502097"/>
              <a:gd name="connisteX2" fmla="*/ 249244 w 876323"/>
              <a:gd name="connsiteY2" fmla="*/ 289912 h 502097"/>
              <a:gd name="connisteX3" fmla="*/ 177489 w 876323"/>
              <a:gd name="connsiteY3" fmla="*/ 245462 h 502097"/>
              <a:gd name="connisteX4" fmla="*/ 100019 w 876323"/>
              <a:gd name="connsiteY4" fmla="*/ 217522 h 502097"/>
              <a:gd name="connisteX5" fmla="*/ 33344 w 876323"/>
              <a:gd name="connsiteY5" fmla="*/ 173707 h 502097"/>
              <a:gd name="connisteX6" fmla="*/ 324 w 876323"/>
              <a:gd name="connsiteY6" fmla="*/ 107032 h 502097"/>
              <a:gd name="connisteX7" fmla="*/ 22549 w 876323"/>
              <a:gd name="connsiteY7" fmla="*/ 40357 h 502097"/>
              <a:gd name="connisteX8" fmla="*/ 88589 w 876323"/>
              <a:gd name="connsiteY8" fmla="*/ 13052 h 502097"/>
              <a:gd name="connisteX9" fmla="*/ 160979 w 876323"/>
              <a:gd name="connsiteY9" fmla="*/ 1622 h 502097"/>
              <a:gd name="connisteX10" fmla="*/ 232734 w 876323"/>
              <a:gd name="connsiteY10" fmla="*/ 13052 h 502097"/>
              <a:gd name="connisteX11" fmla="*/ 299409 w 876323"/>
              <a:gd name="connsiteY11" fmla="*/ 35277 h 502097"/>
              <a:gd name="connisteX12" fmla="*/ 365449 w 876323"/>
              <a:gd name="connsiteY12" fmla="*/ 35277 h 502097"/>
              <a:gd name="connisteX13" fmla="*/ 432124 w 876323"/>
              <a:gd name="connsiteY13" fmla="*/ 23847 h 502097"/>
              <a:gd name="connisteX14" fmla="*/ 498799 w 876323"/>
              <a:gd name="connsiteY14" fmla="*/ 1622 h 502097"/>
              <a:gd name="connisteX15" fmla="*/ 565474 w 876323"/>
              <a:gd name="connsiteY15" fmla="*/ 7337 h 502097"/>
              <a:gd name="connisteX16" fmla="*/ 631514 w 876323"/>
              <a:gd name="connsiteY16" fmla="*/ 40357 h 502097"/>
              <a:gd name="connisteX17" fmla="*/ 698189 w 876323"/>
              <a:gd name="connsiteY17" fmla="*/ 68297 h 502097"/>
              <a:gd name="connisteX18" fmla="*/ 764864 w 876323"/>
              <a:gd name="connsiteY18" fmla="*/ 107032 h 502097"/>
              <a:gd name="connisteX19" fmla="*/ 830904 w 876323"/>
              <a:gd name="connsiteY19" fmla="*/ 140052 h 502097"/>
              <a:gd name="connisteX20" fmla="*/ 869639 w 876323"/>
              <a:gd name="connsiteY20" fmla="*/ 206727 h 502097"/>
              <a:gd name="connisteX21" fmla="*/ 875354 w 876323"/>
              <a:gd name="connsiteY21" fmla="*/ 273402 h 502097"/>
              <a:gd name="connisteX22" fmla="*/ 869639 w 876323"/>
              <a:gd name="connsiteY22" fmla="*/ 339442 h 502097"/>
              <a:gd name="connisteX23" fmla="*/ 825824 w 876323"/>
              <a:gd name="connsiteY23" fmla="*/ 406117 h 502097"/>
              <a:gd name="connisteX24" fmla="*/ 759149 w 876323"/>
              <a:gd name="connsiteY24" fmla="*/ 395322 h 502097"/>
              <a:gd name="connisteX25" fmla="*/ 742639 w 876323"/>
              <a:gd name="connsiteY25" fmla="*/ 328647 h 502097"/>
              <a:gd name="connisteX26" fmla="*/ 675964 w 876323"/>
              <a:gd name="connsiteY26" fmla="*/ 334362 h 502097"/>
              <a:gd name="connisteX27" fmla="*/ 659454 w 876323"/>
              <a:gd name="connsiteY27" fmla="*/ 400402 h 502097"/>
              <a:gd name="connisteX28" fmla="*/ 631514 w 876323"/>
              <a:gd name="connsiteY28" fmla="*/ 472792 h 502097"/>
              <a:gd name="connisteX29" fmla="*/ 565474 w 876323"/>
              <a:gd name="connsiteY29" fmla="*/ 500097 h 502097"/>
              <a:gd name="connisteX30" fmla="*/ 526104 w 876323"/>
              <a:gd name="connsiteY30" fmla="*/ 434057 h 502097"/>
              <a:gd name="connisteX31" fmla="*/ 454349 w 876323"/>
              <a:gd name="connsiteY31" fmla="*/ 378177 h 502097"/>
              <a:gd name="connisteX32" fmla="*/ 421329 w 876323"/>
              <a:gd name="connsiteY32" fmla="*/ 312137 h 502097"/>
              <a:gd name="connisteX33" fmla="*/ 354654 w 876323"/>
              <a:gd name="connsiteY33" fmla="*/ 289912 h 502097"/>
              <a:gd name="connisteX34" fmla="*/ 287979 w 876323"/>
              <a:gd name="connsiteY34" fmla="*/ 295627 h 5020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Lst>
            <a:rect l="l" t="t" r="r" b="b"/>
            <a:pathLst>
              <a:path w="876323" h="502098">
                <a:moveTo>
                  <a:pt x="382595" y="251178"/>
                </a:moveTo>
                <a:cubicBezTo>
                  <a:pt x="370530" y="258798"/>
                  <a:pt x="342590" y="282293"/>
                  <a:pt x="315920" y="289913"/>
                </a:cubicBezTo>
                <a:cubicBezTo>
                  <a:pt x="289250" y="297533"/>
                  <a:pt x="277185" y="298803"/>
                  <a:pt x="249245" y="289913"/>
                </a:cubicBezTo>
                <a:cubicBezTo>
                  <a:pt x="221305" y="281023"/>
                  <a:pt x="207335" y="260068"/>
                  <a:pt x="177490" y="245463"/>
                </a:cubicBezTo>
                <a:cubicBezTo>
                  <a:pt x="147645" y="230858"/>
                  <a:pt x="128595" y="232128"/>
                  <a:pt x="100020" y="217523"/>
                </a:cubicBezTo>
                <a:cubicBezTo>
                  <a:pt x="71445" y="202918"/>
                  <a:pt x="53030" y="195933"/>
                  <a:pt x="33345" y="173708"/>
                </a:cubicBezTo>
                <a:cubicBezTo>
                  <a:pt x="13660" y="151483"/>
                  <a:pt x="2230" y="133703"/>
                  <a:pt x="325" y="107033"/>
                </a:cubicBezTo>
                <a:cubicBezTo>
                  <a:pt x="-1580" y="80363"/>
                  <a:pt x="4770" y="59408"/>
                  <a:pt x="22550" y="40358"/>
                </a:cubicBezTo>
                <a:cubicBezTo>
                  <a:pt x="40330" y="21308"/>
                  <a:pt x="60650" y="20673"/>
                  <a:pt x="88590" y="13053"/>
                </a:cubicBezTo>
                <a:cubicBezTo>
                  <a:pt x="116530" y="5433"/>
                  <a:pt x="132405" y="1623"/>
                  <a:pt x="160980" y="1623"/>
                </a:cubicBezTo>
                <a:cubicBezTo>
                  <a:pt x="189555" y="1623"/>
                  <a:pt x="204795" y="6068"/>
                  <a:pt x="232735" y="13053"/>
                </a:cubicBezTo>
                <a:cubicBezTo>
                  <a:pt x="260675" y="20038"/>
                  <a:pt x="272740" y="30833"/>
                  <a:pt x="299410" y="35278"/>
                </a:cubicBezTo>
                <a:cubicBezTo>
                  <a:pt x="326080" y="39723"/>
                  <a:pt x="338780" y="37818"/>
                  <a:pt x="365450" y="35278"/>
                </a:cubicBezTo>
                <a:cubicBezTo>
                  <a:pt x="392120" y="32738"/>
                  <a:pt x="405455" y="30833"/>
                  <a:pt x="432125" y="23848"/>
                </a:cubicBezTo>
                <a:cubicBezTo>
                  <a:pt x="458795" y="16863"/>
                  <a:pt x="472130" y="4798"/>
                  <a:pt x="498800" y="1623"/>
                </a:cubicBezTo>
                <a:cubicBezTo>
                  <a:pt x="525470" y="-1552"/>
                  <a:pt x="538805" y="-282"/>
                  <a:pt x="565475" y="7338"/>
                </a:cubicBezTo>
                <a:cubicBezTo>
                  <a:pt x="592145" y="14958"/>
                  <a:pt x="604845" y="28293"/>
                  <a:pt x="631515" y="40358"/>
                </a:cubicBezTo>
                <a:cubicBezTo>
                  <a:pt x="658185" y="52423"/>
                  <a:pt x="671520" y="54963"/>
                  <a:pt x="698190" y="68298"/>
                </a:cubicBezTo>
                <a:cubicBezTo>
                  <a:pt x="724860" y="81633"/>
                  <a:pt x="738195" y="92428"/>
                  <a:pt x="764865" y="107033"/>
                </a:cubicBezTo>
                <a:cubicBezTo>
                  <a:pt x="791535" y="121638"/>
                  <a:pt x="809950" y="120368"/>
                  <a:pt x="830905" y="140053"/>
                </a:cubicBezTo>
                <a:cubicBezTo>
                  <a:pt x="851860" y="159738"/>
                  <a:pt x="860750" y="180058"/>
                  <a:pt x="869640" y="206728"/>
                </a:cubicBezTo>
                <a:cubicBezTo>
                  <a:pt x="878530" y="233398"/>
                  <a:pt x="875355" y="246733"/>
                  <a:pt x="875355" y="273403"/>
                </a:cubicBezTo>
                <a:cubicBezTo>
                  <a:pt x="875355" y="300073"/>
                  <a:pt x="879800" y="312773"/>
                  <a:pt x="869640" y="339443"/>
                </a:cubicBezTo>
                <a:cubicBezTo>
                  <a:pt x="859480" y="366113"/>
                  <a:pt x="848050" y="394688"/>
                  <a:pt x="825825" y="406118"/>
                </a:cubicBezTo>
                <a:cubicBezTo>
                  <a:pt x="803600" y="417548"/>
                  <a:pt x="775660" y="410563"/>
                  <a:pt x="759150" y="395323"/>
                </a:cubicBezTo>
                <a:cubicBezTo>
                  <a:pt x="742640" y="380083"/>
                  <a:pt x="759150" y="340713"/>
                  <a:pt x="742640" y="328648"/>
                </a:cubicBezTo>
                <a:cubicBezTo>
                  <a:pt x="726130" y="316583"/>
                  <a:pt x="692475" y="319758"/>
                  <a:pt x="675965" y="334363"/>
                </a:cubicBezTo>
                <a:cubicBezTo>
                  <a:pt x="659455" y="348968"/>
                  <a:pt x="668345" y="372463"/>
                  <a:pt x="659455" y="400403"/>
                </a:cubicBezTo>
                <a:cubicBezTo>
                  <a:pt x="650565" y="428343"/>
                  <a:pt x="650565" y="453108"/>
                  <a:pt x="631515" y="472793"/>
                </a:cubicBezTo>
                <a:cubicBezTo>
                  <a:pt x="612465" y="492478"/>
                  <a:pt x="586430" y="507718"/>
                  <a:pt x="565475" y="500098"/>
                </a:cubicBezTo>
                <a:cubicBezTo>
                  <a:pt x="544520" y="492478"/>
                  <a:pt x="548330" y="458188"/>
                  <a:pt x="526105" y="434058"/>
                </a:cubicBezTo>
                <a:cubicBezTo>
                  <a:pt x="503880" y="409928"/>
                  <a:pt x="475305" y="402308"/>
                  <a:pt x="454350" y="378178"/>
                </a:cubicBezTo>
                <a:cubicBezTo>
                  <a:pt x="433395" y="354048"/>
                  <a:pt x="441015" y="329918"/>
                  <a:pt x="421330" y="312138"/>
                </a:cubicBezTo>
                <a:cubicBezTo>
                  <a:pt x="401645" y="294358"/>
                  <a:pt x="381325" y="293088"/>
                  <a:pt x="354655" y="289913"/>
                </a:cubicBezTo>
                <a:cubicBezTo>
                  <a:pt x="327985" y="286738"/>
                  <a:pt x="300045" y="293723"/>
                  <a:pt x="287980" y="295628"/>
                </a:cubicBezTo>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14" name="图片 13"/>
          <p:cNvPicPr>
            <a:picLocks noChangeAspect="1"/>
          </p:cNvPicPr>
          <p:nvPr>
            <p:custDataLst>
              <p:tags r:id="rId13"/>
            </p:custDataLst>
          </p:nvPr>
        </p:nvPicPr>
        <p:blipFill>
          <a:blip r:embed="rId14" cstate="print"/>
          <a:srcRect t="5684" r="1326" b="8057"/>
          <a:stretch>
            <a:fillRect/>
          </a:stretch>
        </p:blipFill>
        <p:spPr>
          <a:xfrm>
            <a:off x="4788025" y="771550"/>
            <a:ext cx="4032448" cy="2160240"/>
          </a:xfrm>
          <a:prstGeom prst="rect">
            <a:avLst/>
          </a:prstGeom>
        </p:spPr>
      </p:pic>
      <p:grpSp>
        <p:nvGrpSpPr>
          <p:cNvPr id="15" name="组合 8"/>
          <p:cNvGrpSpPr/>
          <p:nvPr>
            <p:custDataLst>
              <p:tags r:id="rId15"/>
            </p:custDataLst>
          </p:nvPr>
        </p:nvGrpSpPr>
        <p:grpSpPr>
          <a:xfrm rot="5400000">
            <a:off x="2524854" y="2684847"/>
            <a:ext cx="4310316" cy="216023"/>
            <a:chOff x="-417" y="5325"/>
            <a:chExt cx="21239" cy="478"/>
          </a:xfrm>
        </p:grpSpPr>
        <p:pic>
          <p:nvPicPr>
            <p:cNvPr id="16" name="图片 15" descr="青花竖线"/>
            <p:cNvPicPr>
              <a:picLocks noChangeAspect="1"/>
            </p:cNvPicPr>
            <p:nvPr>
              <p:custDataLst>
                <p:tags r:id="rId16"/>
              </p:custDataLst>
            </p:nvPr>
          </p:nvPicPr>
          <p:blipFill>
            <a:blip r:embed="rId17" cstate="print"/>
            <a:stretch>
              <a:fillRect/>
            </a:stretch>
          </p:blipFill>
          <p:spPr>
            <a:xfrm rot="16200000">
              <a:off x="3042" y="1866"/>
              <a:ext cx="479" cy="7397"/>
            </a:xfrm>
            <a:prstGeom prst="rect">
              <a:avLst/>
            </a:prstGeom>
          </p:spPr>
        </p:pic>
        <p:pic>
          <p:nvPicPr>
            <p:cNvPr id="17" name="图片 16" descr="青花竖线"/>
            <p:cNvPicPr>
              <a:picLocks noChangeAspect="1"/>
            </p:cNvPicPr>
            <p:nvPr>
              <p:custDataLst>
                <p:tags r:id="rId18"/>
              </p:custDataLst>
            </p:nvPr>
          </p:nvPicPr>
          <p:blipFill>
            <a:blip r:embed="rId19" cstate="print"/>
            <a:stretch>
              <a:fillRect/>
            </a:stretch>
          </p:blipFill>
          <p:spPr>
            <a:xfrm rot="16200000">
              <a:off x="10132" y="2041"/>
              <a:ext cx="479" cy="7046"/>
            </a:xfrm>
            <a:prstGeom prst="rect">
              <a:avLst/>
            </a:prstGeom>
          </p:spPr>
        </p:pic>
        <p:pic>
          <p:nvPicPr>
            <p:cNvPr id="18" name="图片 17" descr="青花竖线"/>
            <p:cNvPicPr>
              <a:picLocks noChangeAspect="1"/>
            </p:cNvPicPr>
            <p:nvPr>
              <p:custDataLst>
                <p:tags r:id="rId20"/>
              </p:custDataLst>
            </p:nvPr>
          </p:nvPicPr>
          <p:blipFill>
            <a:blip r:embed="rId19" cstate="print"/>
            <a:stretch>
              <a:fillRect/>
            </a:stretch>
          </p:blipFill>
          <p:spPr>
            <a:xfrm rot="16200000">
              <a:off x="17060" y="2041"/>
              <a:ext cx="479" cy="7046"/>
            </a:xfrm>
            <a:prstGeom prst="rect">
              <a:avLst/>
            </a:prstGeom>
          </p:spPr>
        </p:pic>
      </p:grpSp>
      <p:sp>
        <p:nvSpPr>
          <p:cNvPr id="19" name="TextBox 48"/>
          <p:cNvSpPr txBox="1"/>
          <p:nvPr>
            <p:custDataLst>
              <p:tags r:id="rId21"/>
            </p:custDataLst>
          </p:nvPr>
        </p:nvSpPr>
        <p:spPr>
          <a:xfrm>
            <a:off x="4788024" y="2905601"/>
            <a:ext cx="4572000" cy="392415"/>
          </a:xfrm>
          <a:prstGeom prst="rect">
            <a:avLst/>
          </a:prstGeom>
          <a:noFill/>
        </p:spPr>
        <p:txBody>
          <a:bodyPr wrap="square" lIns="68580" tIns="34290" rIns="68580" bIns="34290" rtlCol="0">
            <a:spAutoFit/>
          </a:bodyPr>
          <a:lstStyle/>
          <a:p>
            <a:r>
              <a:rPr lang="zh-CN" altLang="en-US" sz="2100" b="1" dirty="0">
                <a:solidFill>
                  <a:srgbClr val="00B050"/>
                </a:solidFill>
                <a:latin typeface="黑体" panose="02010609060101010101" pitchFamily="49" charset="-122"/>
                <a:ea typeface="黑体" panose="02010609060101010101" pitchFamily="49" charset="-122"/>
                <a:cs typeface="华文中宋" panose="02010600040101010101" charset="-122"/>
              </a:rPr>
              <a:t>•</a:t>
            </a:r>
            <a:r>
              <a:rPr lang="en-US" altLang="zh-CN" sz="2100" b="1" dirty="0">
                <a:latin typeface="黑体" panose="02010609060101010101" pitchFamily="49" charset="-122"/>
                <a:ea typeface="黑体" panose="02010609060101010101" pitchFamily="49" charset="-122"/>
                <a:cs typeface="华文中宋" panose="02010600040101010101" charset="-122"/>
              </a:rPr>
              <a:t>1861</a:t>
            </a:r>
            <a:r>
              <a:rPr lang="zh-CN" altLang="en-US" sz="2100" b="1" dirty="0">
                <a:latin typeface="黑体" panose="02010609060101010101" pitchFamily="49" charset="-122"/>
                <a:ea typeface="黑体" panose="02010609060101010101" pitchFamily="49" charset="-122"/>
                <a:cs typeface="华文中宋" panose="02010600040101010101" charset="-122"/>
              </a:rPr>
              <a:t>年清政府设立</a:t>
            </a:r>
            <a:r>
              <a:rPr lang="zh-CN" altLang="en-US" sz="2100" b="1" dirty="0">
                <a:solidFill>
                  <a:srgbClr val="FF0000"/>
                </a:solidFill>
                <a:latin typeface="黑体" panose="02010609060101010101" pitchFamily="49" charset="-122"/>
                <a:ea typeface="黑体" panose="02010609060101010101" pitchFamily="49" charset="-122"/>
                <a:cs typeface="华文中宋" panose="02010600040101010101" charset="-122"/>
              </a:rPr>
              <a:t>总理衙门</a:t>
            </a:r>
            <a:r>
              <a:rPr lang="zh-CN" altLang="en-US" sz="2100" b="1" dirty="0">
                <a:latin typeface="黑体" panose="02010609060101010101" pitchFamily="49" charset="-122"/>
                <a:ea typeface="黑体" panose="02010609060101010101" pitchFamily="49" charset="-122"/>
                <a:cs typeface="华文中宋" panose="02010600040101010101" charset="-122"/>
              </a:rPr>
              <a:t> </a:t>
            </a:r>
            <a:endParaRPr lang="zh-CN" altLang="en-US" sz="2100" b="1" dirty="0">
              <a:latin typeface="黑体" panose="02010609060101010101" pitchFamily="49" charset="-122"/>
              <a:ea typeface="黑体" panose="02010609060101010101" pitchFamily="49" charset="-122"/>
              <a:cs typeface="华文中宋" panose="02010600040101010101" charset="-122"/>
            </a:endParaRPr>
          </a:p>
        </p:txBody>
      </p:sp>
      <p:sp>
        <p:nvSpPr>
          <p:cNvPr id="20" name="文本框 10"/>
          <p:cNvSpPr txBox="1"/>
          <p:nvPr>
            <p:custDataLst>
              <p:tags r:id="rId22"/>
            </p:custDataLst>
          </p:nvPr>
        </p:nvSpPr>
        <p:spPr>
          <a:xfrm>
            <a:off x="4757821" y="3297079"/>
            <a:ext cx="4062651" cy="1043876"/>
          </a:xfrm>
          <a:prstGeom prst="rect">
            <a:avLst/>
          </a:prstGeom>
          <a:noFill/>
        </p:spPr>
        <p:txBody>
          <a:bodyPr wrap="none" lIns="68580" tIns="34290" rIns="68580" bIns="34290" rtlCol="0">
            <a:spAutoFit/>
          </a:bodyPr>
          <a:lstStyle/>
          <a:p>
            <a:pPr fontAlgn="auto">
              <a:lnSpc>
                <a:spcPts val="1860"/>
              </a:lnSpc>
            </a:pPr>
            <a:r>
              <a:rPr lang="zh-CN" altLang="en-US" b="1" dirty="0">
                <a:solidFill>
                  <a:schemeClr val="accent1">
                    <a:lumMod val="50000"/>
                  </a:schemeClr>
                </a:solidFill>
                <a:latin typeface="华文楷体" panose="02010600040101010101" charset="-122"/>
                <a:ea typeface="华文楷体" panose="02010600040101010101" charset="-122"/>
              </a:rPr>
              <a:t>中国晚清主管外交事务、派出驻外国使</a:t>
            </a:r>
            <a:endParaRPr lang="zh-CN" altLang="en-US" b="1" dirty="0">
              <a:solidFill>
                <a:schemeClr val="accent1">
                  <a:lumMod val="50000"/>
                </a:schemeClr>
              </a:solidFill>
              <a:latin typeface="华文楷体" panose="02010600040101010101" charset="-122"/>
              <a:ea typeface="华文楷体" panose="02010600040101010101" charset="-122"/>
            </a:endParaRPr>
          </a:p>
          <a:p>
            <a:pPr fontAlgn="auto">
              <a:lnSpc>
                <a:spcPts val="1860"/>
              </a:lnSpc>
            </a:pPr>
            <a:r>
              <a:rPr lang="zh-CN" altLang="en-US" b="1" dirty="0">
                <a:solidFill>
                  <a:schemeClr val="accent1">
                    <a:lumMod val="50000"/>
                  </a:schemeClr>
                </a:solidFill>
                <a:latin typeface="华文楷体" panose="02010600040101010101" charset="-122"/>
                <a:ea typeface="华文楷体" panose="02010600040101010101" charset="-122"/>
              </a:rPr>
              <a:t>节，并兼管通商、海防、关税、路矿、</a:t>
            </a:r>
            <a:endParaRPr lang="zh-CN" altLang="en-US" b="1" dirty="0">
              <a:solidFill>
                <a:schemeClr val="accent1">
                  <a:lumMod val="50000"/>
                </a:schemeClr>
              </a:solidFill>
              <a:latin typeface="华文楷体" panose="02010600040101010101" charset="-122"/>
              <a:ea typeface="华文楷体" panose="02010600040101010101" charset="-122"/>
            </a:endParaRPr>
          </a:p>
          <a:p>
            <a:pPr fontAlgn="auto">
              <a:lnSpc>
                <a:spcPts val="1860"/>
              </a:lnSpc>
            </a:pPr>
            <a:r>
              <a:rPr lang="zh-CN" altLang="en-US" b="1" dirty="0">
                <a:solidFill>
                  <a:schemeClr val="accent1">
                    <a:lumMod val="50000"/>
                  </a:schemeClr>
                </a:solidFill>
                <a:latin typeface="华文楷体" panose="02010600040101010101" charset="-122"/>
                <a:ea typeface="华文楷体" panose="02010600040101010101" charset="-122"/>
              </a:rPr>
              <a:t>邮电、军工、同文馆、派遣留学生等事</a:t>
            </a:r>
            <a:endParaRPr lang="zh-CN" altLang="en-US" b="1" dirty="0">
              <a:solidFill>
                <a:schemeClr val="accent1">
                  <a:lumMod val="50000"/>
                </a:schemeClr>
              </a:solidFill>
              <a:latin typeface="华文楷体" panose="02010600040101010101" charset="-122"/>
              <a:ea typeface="华文楷体" panose="02010600040101010101" charset="-122"/>
            </a:endParaRPr>
          </a:p>
          <a:p>
            <a:pPr fontAlgn="auto">
              <a:lnSpc>
                <a:spcPts val="1860"/>
              </a:lnSpc>
            </a:pPr>
            <a:r>
              <a:rPr lang="zh-CN" altLang="en-US" b="1" dirty="0">
                <a:solidFill>
                  <a:schemeClr val="accent1">
                    <a:lumMod val="50000"/>
                  </a:schemeClr>
                </a:solidFill>
                <a:latin typeface="华文楷体" panose="02010600040101010101" charset="-122"/>
                <a:ea typeface="华文楷体" panose="02010600040101010101" charset="-122"/>
              </a:rPr>
              <a:t>务的中央机构。</a:t>
            </a:r>
            <a:endParaRPr lang="zh-CN" altLang="en-US" b="1" dirty="0">
              <a:solidFill>
                <a:schemeClr val="accent1">
                  <a:lumMod val="50000"/>
                </a:schemeClr>
              </a:solidFill>
              <a:latin typeface="华文楷体" panose="02010600040101010101" charset="-122"/>
              <a:ea typeface="华文楷体" panose="02010600040101010101" charset="-122"/>
            </a:endParaRPr>
          </a:p>
        </p:txBody>
      </p:sp>
      <p:sp>
        <p:nvSpPr>
          <p:cNvPr id="21" name="文本框 11"/>
          <p:cNvSpPr txBox="1"/>
          <p:nvPr>
            <p:custDataLst>
              <p:tags r:id="rId23"/>
            </p:custDataLst>
          </p:nvPr>
        </p:nvSpPr>
        <p:spPr>
          <a:xfrm>
            <a:off x="4840129" y="4354354"/>
            <a:ext cx="4002881" cy="392415"/>
          </a:xfrm>
          <a:prstGeom prst="rect">
            <a:avLst/>
          </a:prstGeom>
          <a:noFill/>
        </p:spPr>
        <p:txBody>
          <a:bodyPr wrap="square" lIns="68580" tIns="34290" rIns="68580" bIns="34290" rtlCol="0" anchor="t">
            <a:spAutoFit/>
          </a:bodyPr>
          <a:lstStyle/>
          <a:p>
            <a:r>
              <a:rPr lang="zh-CN" altLang="en-US" sz="2100" b="1" dirty="0">
                <a:solidFill>
                  <a:srgbClr val="0000FF"/>
                </a:solidFill>
                <a:latin typeface="黑体" panose="02010609060101010101" pitchFamily="49" charset="-122"/>
                <a:ea typeface="黑体" panose="02010609060101010101" pitchFamily="49" charset="-122"/>
                <a:cs typeface="华文中宋" panose="02010600040101010101" charset="-122"/>
                <a:sym typeface="+mn-ea"/>
              </a:rPr>
              <a:t>•</a:t>
            </a:r>
            <a:r>
              <a:rPr lang="zh-CN" altLang="en-US" sz="2100" b="1" dirty="0">
                <a:solidFill>
                  <a:srgbClr val="0000FF"/>
                </a:solidFill>
                <a:latin typeface="黑体" panose="02010609060101010101" pitchFamily="49" charset="-122"/>
                <a:ea typeface="黑体" panose="02010609060101010101" pitchFamily="49" charset="-122"/>
                <a:cs typeface="华文中宋" panose="02010600040101010101" charset="-122"/>
              </a:rPr>
              <a:t>1901年清改总理衙门为</a:t>
            </a:r>
            <a:r>
              <a:rPr lang="zh-CN" altLang="en-US" sz="2100" b="1" dirty="0">
                <a:solidFill>
                  <a:srgbClr val="FF0000"/>
                </a:solidFill>
                <a:latin typeface="黑体" panose="02010609060101010101" pitchFamily="49" charset="-122"/>
                <a:ea typeface="黑体" panose="02010609060101010101" pitchFamily="49" charset="-122"/>
                <a:cs typeface="华文中宋" panose="02010600040101010101" charset="-122"/>
              </a:rPr>
              <a:t>外务部</a:t>
            </a:r>
            <a:endParaRPr lang="zh-CN" altLang="en-US" sz="2100" b="1" dirty="0">
              <a:solidFill>
                <a:srgbClr val="FF0000"/>
              </a:solidFill>
              <a:latin typeface="黑体" panose="02010609060101010101" pitchFamily="49" charset="-122"/>
              <a:ea typeface="黑体" panose="02010609060101010101" pitchFamily="49" charset="-122"/>
              <a:cs typeface="华文中宋" panose="02010600040101010101" charset="-122"/>
            </a:endParaRPr>
          </a:p>
        </p:txBody>
      </p:sp>
      <p:sp>
        <p:nvSpPr>
          <p:cNvPr id="22" name="TextBox 21"/>
          <p:cNvSpPr txBox="1"/>
          <p:nvPr/>
        </p:nvSpPr>
        <p:spPr>
          <a:xfrm>
            <a:off x="3779912" y="172082"/>
            <a:ext cx="4242187" cy="377026"/>
          </a:xfrm>
          <a:prstGeom prst="rect">
            <a:avLst/>
          </a:prstGeom>
          <a:noFill/>
        </p:spPr>
        <p:txBody>
          <a:bodyPr wrap="none" lIns="68580" tIns="34290" rIns="68580" bIns="34290" rtlCol="0">
            <a:spAutoFit/>
          </a:bodyPr>
          <a:lstStyle/>
          <a:p>
            <a:r>
              <a:rPr lang="zh-CN" altLang="en-US" sz="2000" b="1" dirty="0" smtClean="0">
                <a:latin typeface="+mn-ea"/>
                <a:ea typeface="+mn-ea"/>
              </a:rPr>
              <a:t>被迫签订了中英、中法</a:t>
            </a:r>
            <a:r>
              <a:rPr lang="en-US" altLang="zh-CN" sz="2000" b="1" dirty="0" smtClean="0">
                <a:latin typeface="+mn-ea"/>
                <a:ea typeface="+mn-ea"/>
              </a:rPr>
              <a:t>《</a:t>
            </a:r>
            <a:r>
              <a:rPr lang="zh-CN" altLang="en-US" sz="2000" b="1" dirty="0" smtClean="0">
                <a:latin typeface="+mn-ea"/>
                <a:ea typeface="+mn-ea"/>
              </a:rPr>
              <a:t>北京条约</a:t>
            </a:r>
            <a:r>
              <a:rPr lang="en-US" altLang="zh-CN" sz="2000" b="1" dirty="0" smtClean="0">
                <a:latin typeface="+mn-ea"/>
                <a:ea typeface="+mn-ea"/>
              </a:rPr>
              <a:t>》</a:t>
            </a:r>
            <a:endParaRPr lang="zh-CN" altLang="en-US" sz="2000" b="1" dirty="0">
              <a:latin typeface="+mn-ea"/>
              <a:ea typeface="+mn-ea"/>
            </a:endParaRPr>
          </a:p>
        </p:txBody>
      </p:sp>
      <p:sp>
        <p:nvSpPr>
          <p:cNvPr id="23" name="任意多边形 22"/>
          <p:cNvSpPr/>
          <p:nvPr>
            <p:custDataLst>
              <p:tags r:id="rId24"/>
            </p:custDataLst>
          </p:nvPr>
        </p:nvSpPr>
        <p:spPr>
          <a:xfrm>
            <a:off x="2197542" y="3651870"/>
            <a:ext cx="286226" cy="180023"/>
          </a:xfrm>
          <a:custGeom>
            <a:avLst/>
            <a:gdLst>
              <a:gd name="connisteX0" fmla="*/ 5672 w 370889"/>
              <a:gd name="connsiteY0" fmla="*/ 24200 h 229025"/>
              <a:gd name="connisteX1" fmla="*/ 5672 w 370889"/>
              <a:gd name="connsiteY1" fmla="*/ 90240 h 229025"/>
              <a:gd name="connisteX2" fmla="*/ 55837 w 370889"/>
              <a:gd name="connsiteY2" fmla="*/ 156915 h 229025"/>
              <a:gd name="connisteX3" fmla="*/ 72347 w 370889"/>
              <a:gd name="connsiteY3" fmla="*/ 223590 h 229025"/>
              <a:gd name="connisteX4" fmla="*/ 138387 w 370889"/>
              <a:gd name="connsiteY4" fmla="*/ 217875 h 229025"/>
              <a:gd name="connisteX5" fmla="*/ 205062 w 370889"/>
              <a:gd name="connsiteY5" fmla="*/ 189935 h 229025"/>
              <a:gd name="connisteX6" fmla="*/ 271737 w 370889"/>
              <a:gd name="connsiteY6" fmla="*/ 184855 h 229025"/>
              <a:gd name="connisteX7" fmla="*/ 337777 w 370889"/>
              <a:gd name="connsiteY7" fmla="*/ 156915 h 229025"/>
              <a:gd name="connisteX8" fmla="*/ 360002 w 370889"/>
              <a:gd name="connsiteY8" fmla="*/ 90240 h 229025"/>
              <a:gd name="connisteX9" fmla="*/ 365717 w 370889"/>
              <a:gd name="connsiteY9" fmla="*/ 24200 h 229025"/>
              <a:gd name="connisteX10" fmla="*/ 299042 w 370889"/>
              <a:gd name="connsiteY10" fmla="*/ 1975 h 229025"/>
              <a:gd name="connisteX11" fmla="*/ 233002 w 370889"/>
              <a:gd name="connsiteY11" fmla="*/ 1975 h 229025"/>
              <a:gd name="connisteX12" fmla="*/ 166327 w 370889"/>
              <a:gd name="connsiteY12" fmla="*/ 1975 h 229025"/>
              <a:gd name="connisteX13" fmla="*/ 94572 w 370889"/>
              <a:gd name="connsiteY13" fmla="*/ 1975 h 229025"/>
              <a:gd name="connisteX14" fmla="*/ 27897 w 370889"/>
              <a:gd name="connsiteY14" fmla="*/ 7055 h 229025"/>
              <a:gd name="connisteX15" fmla="*/ 5672 w 370889"/>
              <a:gd name="connsiteY15" fmla="*/ 24200 h 2290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Lst>
            <a:rect l="l" t="t" r="r" b="b"/>
            <a:pathLst>
              <a:path w="370890" h="229026">
                <a:moveTo>
                  <a:pt x="5673" y="24201"/>
                </a:moveTo>
                <a:cubicBezTo>
                  <a:pt x="1228" y="40711"/>
                  <a:pt x="-4487" y="63571"/>
                  <a:pt x="5673" y="90241"/>
                </a:cubicBezTo>
                <a:cubicBezTo>
                  <a:pt x="15833" y="116911"/>
                  <a:pt x="42503" y="130246"/>
                  <a:pt x="55838" y="156916"/>
                </a:cubicBezTo>
                <a:cubicBezTo>
                  <a:pt x="69173" y="183586"/>
                  <a:pt x="55838" y="211526"/>
                  <a:pt x="72348" y="223591"/>
                </a:cubicBezTo>
                <a:cubicBezTo>
                  <a:pt x="88858" y="235656"/>
                  <a:pt x="111718" y="224861"/>
                  <a:pt x="138388" y="217876"/>
                </a:cubicBezTo>
                <a:cubicBezTo>
                  <a:pt x="165058" y="210891"/>
                  <a:pt x="178393" y="196286"/>
                  <a:pt x="205063" y="189936"/>
                </a:cubicBezTo>
                <a:cubicBezTo>
                  <a:pt x="231733" y="183586"/>
                  <a:pt x="245068" y="191206"/>
                  <a:pt x="271738" y="184856"/>
                </a:cubicBezTo>
                <a:cubicBezTo>
                  <a:pt x="298408" y="178506"/>
                  <a:pt x="319998" y="175966"/>
                  <a:pt x="337778" y="156916"/>
                </a:cubicBezTo>
                <a:cubicBezTo>
                  <a:pt x="355558" y="137866"/>
                  <a:pt x="354288" y="116911"/>
                  <a:pt x="360003" y="90241"/>
                </a:cubicBezTo>
                <a:cubicBezTo>
                  <a:pt x="365718" y="63571"/>
                  <a:pt x="377783" y="41981"/>
                  <a:pt x="365718" y="24201"/>
                </a:cubicBezTo>
                <a:cubicBezTo>
                  <a:pt x="353653" y="6421"/>
                  <a:pt x="325713" y="6421"/>
                  <a:pt x="299043" y="1976"/>
                </a:cubicBezTo>
                <a:cubicBezTo>
                  <a:pt x="272373" y="-2469"/>
                  <a:pt x="259673" y="1976"/>
                  <a:pt x="233003" y="1976"/>
                </a:cubicBezTo>
                <a:cubicBezTo>
                  <a:pt x="206333" y="1976"/>
                  <a:pt x="194268" y="1976"/>
                  <a:pt x="166328" y="1976"/>
                </a:cubicBezTo>
                <a:cubicBezTo>
                  <a:pt x="138388" y="1976"/>
                  <a:pt x="122513" y="706"/>
                  <a:pt x="94573" y="1976"/>
                </a:cubicBezTo>
                <a:cubicBezTo>
                  <a:pt x="66633" y="3246"/>
                  <a:pt x="45678" y="2611"/>
                  <a:pt x="27898" y="7056"/>
                </a:cubicBezTo>
                <a:cubicBezTo>
                  <a:pt x="10118" y="11501"/>
                  <a:pt x="10118" y="7691"/>
                  <a:pt x="5673" y="24201"/>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ustDataLst>
      <p:tags r:id="rId2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par>
                          <p:cTn id="18" fill="hold">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childTnLst>
                          </p:cTn>
                        </p:par>
                        <p:par>
                          <p:cTn id="22" fill="hold">
                            <p:stCondLst>
                              <p:cond delay="1000"/>
                            </p:stCondLst>
                            <p:childTnLst>
                              <p:par>
                                <p:cTn id="23" presetID="9"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childTnLst>
                          </p:cTn>
                        </p:par>
                        <p:par>
                          <p:cTn id="26" fill="hold">
                            <p:stCondLst>
                              <p:cond delay="1500"/>
                            </p:stCondLst>
                            <p:childTnLst>
                              <p:par>
                                <p:cTn id="27" presetID="9"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dissolve">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linds(horizontal)">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strips(downLeft)">
                                      <p:cBhvr>
                                        <p:cTn id="39" dur="500"/>
                                        <p:tgtEl>
                                          <p:spTgt spid="13"/>
                                        </p:tgtEl>
                                      </p:cBhvr>
                                    </p:animEffect>
                                  </p:childTnLst>
                                </p:cTn>
                              </p:par>
                              <p:par>
                                <p:cTn id="40" presetID="18" presetClass="entr" presetSubtype="12"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strips(downLeft)">
                                      <p:cBhvr>
                                        <p:cTn id="42" dur="500"/>
                                        <p:tgtEl>
                                          <p:spTgt spid="12"/>
                                        </p:tgtEl>
                                      </p:cBhvr>
                                    </p:animEffect>
                                  </p:childTnLst>
                                </p:cTn>
                              </p:par>
                              <p:par>
                                <p:cTn id="43" presetID="18" presetClass="entr" presetSubtype="12"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strips(downLeft)">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7" presetClass="entr" presetSubtype="10"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strVal val="#ppt_h"/>
                                          </p:val>
                                        </p:tav>
                                        <p:tav tm="100000">
                                          <p:val>
                                            <p:strVal val="#ppt_h"/>
                                          </p:val>
                                        </p:tav>
                                      </p:tavLst>
                                    </p:anim>
                                  </p:childTnLst>
                                </p:cTn>
                              </p:par>
                              <p:par>
                                <p:cTn id="52" presetID="17" presetClass="entr" presetSubtype="10" fill="hold" nodeType="with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ppt_w</p:attrName>
                                        </p:attrNameLst>
                                      </p:cBhvr>
                                      <p:tavLst>
                                        <p:tav tm="0">
                                          <p:val>
                                            <p:fltVal val="0"/>
                                          </p:val>
                                        </p:tav>
                                        <p:tav tm="100000">
                                          <p:val>
                                            <p:strVal val="#ppt_w"/>
                                          </p:val>
                                        </p:tav>
                                      </p:tavLst>
                                    </p:anim>
                                    <p:anim calcmode="lin" valueType="num">
                                      <p:cBhvr>
                                        <p:cTn id="55" dur="500" fill="hold"/>
                                        <p:tgtEl>
                                          <p:spTgt spid="14"/>
                                        </p:tgtEl>
                                        <p:attrNameLst>
                                          <p:attrName>ppt_h</p:attrName>
                                        </p:attrNameLst>
                                      </p:cBhvr>
                                      <p:tavLst>
                                        <p:tav tm="0">
                                          <p:val>
                                            <p:strVal val="#ppt_h"/>
                                          </p:val>
                                        </p:tav>
                                        <p:tav tm="100000">
                                          <p:val>
                                            <p:strVal val="#ppt_h"/>
                                          </p:val>
                                        </p:tav>
                                      </p:tavLst>
                                    </p:anim>
                                  </p:childTnLst>
                                </p:cTn>
                              </p:par>
                            </p:childTnLst>
                          </p:cTn>
                        </p:par>
                        <p:par>
                          <p:cTn id="56" fill="hold">
                            <p:stCondLst>
                              <p:cond delay="500"/>
                            </p:stCondLst>
                            <p:childTnLst>
                              <p:par>
                                <p:cTn id="57" presetID="9"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dissolve">
                                      <p:cBhvr>
                                        <p:cTn id="59" dur="500"/>
                                        <p:tgtEl>
                                          <p:spTgt spid="1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dissolve">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18" presetClass="entr" presetSubtype="12" fill="hold" grpId="0"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strips(downLeft)">
                                      <p:cBhvr>
                                        <p:cTn id="7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8" grpId="0"/>
      <p:bldP spid="9" grpId="0"/>
      <p:bldP spid="11" grpId="0" animBg="1"/>
      <p:bldP spid="12" grpId="0" animBg="1"/>
      <p:bldP spid="13" grpId="0" animBg="1"/>
      <p:bldP spid="19" grpId="0"/>
      <p:bldP spid="20" grpId="0"/>
      <p:bldP spid="21" grpId="0"/>
      <p:bldP spid="22" grpId="0"/>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2"/>
          <p:cNvSpPr txBox="1"/>
          <p:nvPr>
            <p:custDataLst>
              <p:tags r:id="rId1"/>
            </p:custDataLst>
          </p:nvPr>
        </p:nvSpPr>
        <p:spPr>
          <a:xfrm>
            <a:off x="4777117" y="158174"/>
            <a:ext cx="2448272" cy="438582"/>
          </a:xfrm>
          <a:prstGeom prst="rect">
            <a:avLst/>
          </a:prstGeom>
          <a:solidFill>
            <a:srgbClr val="C00000"/>
          </a:solidFill>
        </p:spPr>
        <p:style>
          <a:lnRef idx="2">
            <a:schemeClr val="accent2"/>
          </a:lnRef>
          <a:fillRef idx="1">
            <a:schemeClr val="lt1"/>
          </a:fillRef>
          <a:effectRef idx="0">
            <a:schemeClr val="accent2"/>
          </a:effectRef>
          <a:fontRef idx="minor">
            <a:schemeClr val="dk1"/>
          </a:fontRef>
        </p:style>
        <p:txBody>
          <a:bodyPr wrap="square" lIns="68580" tIns="34290" rIns="68580" bIns="34290">
            <a:spAutoFit/>
            <a:scene3d>
              <a:camera prst="orthographicFront"/>
              <a:lightRig rig="threePt" dir="t"/>
            </a:scene3d>
          </a:bodyPr>
          <a:lstStyle/>
          <a:p>
            <a:pPr defTabSz="685800" rtl="0">
              <a:defRPr/>
            </a:pPr>
            <a:r>
              <a:rPr lang="en-US" altLang="zh-CN" sz="2400" noProof="1" smtClean="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华文行楷" panose="02010800040101010101" charset="-122"/>
              </a:rPr>
              <a:t>2</a:t>
            </a:r>
            <a:r>
              <a:rPr lang="zh-CN" altLang="en-US" sz="2400" noProof="1" smtClean="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华文行楷" panose="02010800040101010101" charset="-122"/>
              </a:rPr>
              <a:t>、俄</a:t>
            </a:r>
            <a:r>
              <a:rPr lang="zh-CN" altLang="en-US" sz="24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华文行楷" panose="02010800040101010101" charset="-122"/>
              </a:rPr>
              <a:t>国趁火打劫</a:t>
            </a:r>
            <a:endParaRPr lang="zh-CN" altLang="en-US" sz="2400" noProof="1">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华文行楷" panose="02010800040101010101" charset="-122"/>
            </a:endParaRPr>
          </a:p>
        </p:txBody>
      </p:sp>
      <p:sp>
        <p:nvSpPr>
          <p:cNvPr id="3" name="文本框 20"/>
          <p:cNvSpPr txBox="1"/>
          <p:nvPr/>
        </p:nvSpPr>
        <p:spPr>
          <a:xfrm>
            <a:off x="2374208" y="127397"/>
            <a:ext cx="4597359" cy="500137"/>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a:buNone/>
            </a:pPr>
            <a:r>
              <a:rPr lang="zh-CN" altLang="en-US" dirty="0">
                <a:solidFill>
                  <a:srgbClr val="0000FF"/>
                </a:solidFill>
                <a:latin typeface="黑体" panose="02010609060101010101" pitchFamily="49" charset="-122"/>
                <a:ea typeface="黑体" panose="02010609060101010101" pitchFamily="49" charset="-122"/>
                <a:sym typeface="+mn-ea"/>
              </a:rPr>
              <a:t>列强侵华罪行</a:t>
            </a:r>
            <a:r>
              <a:rPr lang="zh-CN" altLang="en-US" dirty="0" smtClean="0">
                <a:solidFill>
                  <a:srgbClr val="0000FF"/>
                </a:solidFill>
                <a:latin typeface="黑体" panose="02010609060101010101" pitchFamily="49" charset="-122"/>
                <a:ea typeface="黑体" panose="02010609060101010101" pitchFamily="49" charset="-122"/>
                <a:sym typeface="+mn-ea"/>
              </a:rPr>
              <a:t>： </a:t>
            </a:r>
            <a:endParaRPr lang="zh-CN" altLang="en-US" dirty="0">
              <a:solidFill>
                <a:srgbClr val="0000FF"/>
              </a:solidFill>
              <a:latin typeface="黑体" panose="02010609060101010101" pitchFamily="49" charset="-122"/>
              <a:ea typeface="黑体" panose="02010609060101010101" pitchFamily="49" charset="-122"/>
            </a:endParaRPr>
          </a:p>
        </p:txBody>
      </p:sp>
      <p:pic>
        <p:nvPicPr>
          <p:cNvPr id="12" name="Picture 2"/>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bwMode="auto">
          <a:xfrm>
            <a:off x="863770" y="771550"/>
            <a:ext cx="7387340" cy="3960440"/>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1205242" y="1563638"/>
            <a:ext cx="2125923" cy="1251791"/>
          </a:xfrm>
          <a:prstGeom prst="rect">
            <a:avLst/>
          </a:prstGeom>
        </p:spPr>
      </p:pic>
      <p:pic>
        <p:nvPicPr>
          <p:cNvPr id="14" name="图片 13"/>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1116162" y="2067694"/>
            <a:ext cx="1815286" cy="1032637"/>
          </a:xfrm>
          <a:prstGeom prst="rect">
            <a:avLst/>
          </a:prstGeom>
        </p:spPr>
      </p:pic>
      <p:pic>
        <p:nvPicPr>
          <p:cNvPr id="15" name="图片 14"/>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5808268" y="1208453"/>
            <a:ext cx="1866678" cy="889664"/>
          </a:xfrm>
          <a:prstGeom prst="rect">
            <a:avLst/>
          </a:prstGeom>
        </p:spPr>
      </p:pic>
      <p:pic>
        <p:nvPicPr>
          <p:cNvPr id="16" name="图片 15"/>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tretch>
            <a:fillRect/>
          </a:stretch>
        </p:blipFill>
        <p:spPr>
          <a:xfrm>
            <a:off x="7094785" y="1134720"/>
            <a:ext cx="1083804" cy="1653054"/>
          </a:xfrm>
          <a:prstGeom prst="rect">
            <a:avLst/>
          </a:prstGeom>
        </p:spPr>
      </p:pic>
      <p:pic>
        <p:nvPicPr>
          <p:cNvPr id="23" name="图片 22"/>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tretch>
            <a:fillRect/>
          </a:stretch>
        </p:blipFill>
        <p:spPr>
          <a:xfrm>
            <a:off x="6778846" y="1261517"/>
            <a:ext cx="385442" cy="230113"/>
          </a:xfrm>
          <a:prstGeom prst="rect">
            <a:avLst/>
          </a:prstGeom>
        </p:spPr>
      </p:pic>
      <p:sp>
        <p:nvSpPr>
          <p:cNvPr id="24" name="圆角矩形标注 23"/>
          <p:cNvSpPr/>
          <p:nvPr>
            <p:custDataLst>
              <p:tags r:id="rId14"/>
            </p:custDataLst>
          </p:nvPr>
        </p:nvSpPr>
        <p:spPr>
          <a:xfrm>
            <a:off x="6711634" y="2780807"/>
            <a:ext cx="2156390" cy="871383"/>
          </a:xfrm>
          <a:prstGeom prst="wedgeRoundRectCallout">
            <a:avLst>
              <a:gd name="adj1" fmla="val -15608"/>
              <a:gd name="adj2" fmla="val -85648"/>
              <a:gd name="adj3" fmla="val 16667"/>
            </a:avLst>
          </a:prstGeom>
          <a:solidFill>
            <a:schemeClr val="accent4">
              <a:lumMod val="20000"/>
              <a:lumOff val="80000"/>
            </a:schemeClr>
          </a:solidFill>
          <a:ln w="19050">
            <a:solidFill>
              <a:srgbClr val="40008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lstStyle/>
          <a:p>
            <a:pPr algn="just" defTabSz="410845"/>
            <a:r>
              <a:rPr lang="en-US" altLang="zh-CN" b="1" dirty="0">
                <a:solidFill>
                  <a:prstClr val="black"/>
                </a:solidFill>
                <a:latin typeface="黑体" panose="02010609060101010101" pitchFamily="49" charset="-122"/>
                <a:ea typeface="黑体" panose="02010609060101010101" pitchFamily="49" charset="-122"/>
                <a:cs typeface="微软雅黑" panose="020B0503020204020204" charset="-122"/>
                <a:sym typeface="+mn-ea"/>
              </a:rPr>
              <a:t>1860年《北京条约》割占领土40多万平方千米</a:t>
            </a:r>
            <a:endParaRPr lang="en-US" altLang="zh-CN" b="1" dirty="0">
              <a:solidFill>
                <a:prstClr val="black"/>
              </a:solidFill>
              <a:latin typeface="黑体" panose="02010609060101010101" pitchFamily="49" charset="-122"/>
              <a:ea typeface="黑体" panose="02010609060101010101" pitchFamily="49" charset="-122"/>
              <a:cs typeface="微软雅黑" panose="020B0503020204020204" charset="-122"/>
              <a:sym typeface="+mn-ea"/>
            </a:endParaRPr>
          </a:p>
        </p:txBody>
      </p:sp>
      <p:sp>
        <p:nvSpPr>
          <p:cNvPr id="25" name="圆角矩形标注 24"/>
          <p:cNvSpPr/>
          <p:nvPr>
            <p:custDataLst>
              <p:tags r:id="rId15"/>
            </p:custDataLst>
          </p:nvPr>
        </p:nvSpPr>
        <p:spPr>
          <a:xfrm>
            <a:off x="4864222" y="802145"/>
            <a:ext cx="2274062" cy="871383"/>
          </a:xfrm>
          <a:prstGeom prst="wedgeRoundRectCallout">
            <a:avLst>
              <a:gd name="adj1" fmla="val 45668"/>
              <a:gd name="adj2" fmla="val 81594"/>
              <a:gd name="adj3" fmla="val 16667"/>
            </a:avLst>
          </a:prstGeom>
          <a:solidFill>
            <a:schemeClr val="accent4">
              <a:lumMod val="20000"/>
              <a:lumOff val="80000"/>
            </a:schemeClr>
          </a:solidFill>
          <a:ln w="19050">
            <a:solidFill>
              <a:srgbClr val="40008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lstStyle/>
          <a:p>
            <a:pPr algn="just" defTabSz="410845"/>
            <a:r>
              <a:rPr lang="en-US" altLang="zh-CN" b="1" dirty="0">
                <a:solidFill>
                  <a:prstClr val="black"/>
                </a:solidFill>
                <a:latin typeface="黑体" panose="02010609060101010101" pitchFamily="49" charset="-122"/>
                <a:ea typeface="黑体" panose="02010609060101010101" pitchFamily="49" charset="-122"/>
                <a:cs typeface="微软雅黑" panose="020B0503020204020204" charset="-122"/>
                <a:sym typeface="+mn-ea"/>
              </a:rPr>
              <a:t>1858年《瑷珲条约》割占领土60多万平方千米</a:t>
            </a:r>
            <a:endParaRPr lang="en-US" altLang="zh-CN" b="1" dirty="0">
              <a:solidFill>
                <a:prstClr val="black"/>
              </a:solidFill>
              <a:latin typeface="黑体" panose="02010609060101010101" pitchFamily="49" charset="-122"/>
              <a:ea typeface="黑体" panose="02010609060101010101" pitchFamily="49" charset="-122"/>
              <a:cs typeface="微软雅黑" panose="020B0503020204020204" charset="-122"/>
              <a:sym typeface="+mn-ea"/>
            </a:endParaRPr>
          </a:p>
        </p:txBody>
      </p:sp>
      <p:sp>
        <p:nvSpPr>
          <p:cNvPr id="26" name="圆角矩形标注 25"/>
          <p:cNvSpPr/>
          <p:nvPr>
            <p:custDataLst>
              <p:tags r:id="rId16"/>
            </p:custDataLst>
          </p:nvPr>
        </p:nvSpPr>
        <p:spPr>
          <a:xfrm>
            <a:off x="1633319" y="2901865"/>
            <a:ext cx="2241223" cy="872525"/>
          </a:xfrm>
          <a:prstGeom prst="wedgeRoundRectCallout">
            <a:avLst>
              <a:gd name="adj1" fmla="val -38098"/>
              <a:gd name="adj2" fmla="val -69469"/>
              <a:gd name="adj3" fmla="val 16667"/>
            </a:avLst>
          </a:prstGeom>
          <a:solidFill>
            <a:schemeClr val="accent4">
              <a:lumMod val="20000"/>
              <a:lumOff val="80000"/>
            </a:schemeClr>
          </a:solidFill>
          <a:ln w="19050">
            <a:solidFill>
              <a:srgbClr val="40008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lstStyle/>
          <a:p>
            <a:pPr algn="just" defTabSz="410845"/>
            <a:r>
              <a:rPr lang="en-US" altLang="zh-CN" b="1" dirty="0">
                <a:solidFill>
                  <a:prstClr val="black"/>
                </a:solidFill>
                <a:latin typeface="黑体" panose="02010609060101010101" pitchFamily="49" charset="-122"/>
                <a:ea typeface="黑体" panose="02010609060101010101" pitchFamily="49" charset="-122"/>
                <a:cs typeface="微软雅黑" panose="020B0503020204020204" charset="-122"/>
                <a:sym typeface="+mn-ea"/>
              </a:rPr>
              <a:t>1881年《改订条约》割占西北地区7万多平方千米</a:t>
            </a:r>
            <a:endParaRPr lang="en-US" altLang="zh-CN" b="1" dirty="0">
              <a:solidFill>
                <a:prstClr val="black"/>
              </a:solidFill>
              <a:latin typeface="黑体" panose="02010609060101010101" pitchFamily="49" charset="-122"/>
              <a:ea typeface="黑体" panose="02010609060101010101" pitchFamily="49" charset="-122"/>
              <a:cs typeface="微软雅黑" panose="020B0503020204020204" charset="-122"/>
              <a:sym typeface="+mn-ea"/>
            </a:endParaRPr>
          </a:p>
        </p:txBody>
      </p:sp>
      <p:sp>
        <p:nvSpPr>
          <p:cNvPr id="27" name="圆角矩形标注 26"/>
          <p:cNvSpPr/>
          <p:nvPr>
            <p:custDataLst>
              <p:tags r:id="rId17"/>
            </p:custDataLst>
          </p:nvPr>
        </p:nvSpPr>
        <p:spPr>
          <a:xfrm>
            <a:off x="395536" y="793050"/>
            <a:ext cx="2474248" cy="1130628"/>
          </a:xfrm>
          <a:prstGeom prst="wedgeRoundRectCallout">
            <a:avLst>
              <a:gd name="adj1" fmla="val 23414"/>
              <a:gd name="adj2" fmla="val 87303"/>
              <a:gd name="adj3" fmla="val 16667"/>
            </a:avLst>
          </a:prstGeom>
          <a:solidFill>
            <a:schemeClr val="accent4">
              <a:lumMod val="20000"/>
              <a:lumOff val="80000"/>
            </a:schemeClr>
          </a:solidFill>
          <a:ln w="19050">
            <a:solidFill>
              <a:srgbClr val="400080"/>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lstStyle/>
          <a:p>
            <a:pPr algn="just" defTabSz="410845"/>
            <a:r>
              <a:rPr lang="en-US" altLang="zh-CN" b="1" dirty="0">
                <a:solidFill>
                  <a:prstClr val="black"/>
                </a:solidFill>
                <a:latin typeface="黑体" panose="02010609060101010101" pitchFamily="49" charset="-122"/>
                <a:ea typeface="黑体" panose="02010609060101010101" pitchFamily="49" charset="-122"/>
                <a:cs typeface="微软雅黑" panose="020B0503020204020204" charset="-122"/>
                <a:sym typeface="+mn-ea"/>
              </a:rPr>
              <a:t>1860年《北京条约》和1864年《勘分西北界约记》，割占领土44万多平方千米</a:t>
            </a:r>
            <a:endParaRPr lang="en-US" altLang="zh-CN" b="1" dirty="0">
              <a:solidFill>
                <a:prstClr val="black"/>
              </a:solidFill>
              <a:latin typeface="黑体" panose="02010609060101010101" pitchFamily="49" charset="-122"/>
              <a:ea typeface="黑体" panose="02010609060101010101" pitchFamily="49" charset="-122"/>
              <a:cs typeface="微软雅黑" panose="020B0503020204020204" charset="-122"/>
              <a:sym typeface="+mn-ea"/>
            </a:endParaRPr>
          </a:p>
        </p:txBody>
      </p:sp>
      <p:sp>
        <p:nvSpPr>
          <p:cNvPr id="29" name="矩形 28"/>
          <p:cNvSpPr/>
          <p:nvPr>
            <p:custDataLst>
              <p:tags r:id="rId18"/>
            </p:custDataLst>
          </p:nvPr>
        </p:nvSpPr>
        <p:spPr>
          <a:xfrm>
            <a:off x="3044512" y="1685664"/>
            <a:ext cx="3570614" cy="1104932"/>
          </a:xfrm>
          <a:prstGeom prst="rect">
            <a:avLst/>
          </a:prstGeom>
          <a:solidFill>
            <a:srgbClr val="FFFF00"/>
          </a:solidFill>
          <a:ln>
            <a:noFill/>
          </a:ln>
          <a:effectLst>
            <a:softEdge rad="63500"/>
          </a:effectLst>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defTabSz="410845"/>
            <a:r>
              <a:rPr lang="zh-CN" altLang="en-US" sz="2700" b="1" spc="225" dirty="0">
                <a:solidFill>
                  <a:srgbClr val="FF0000"/>
                </a:solidFill>
                <a:latin typeface="黑体" panose="02010609060101010101" pitchFamily="49" charset="-122"/>
                <a:ea typeface="黑体" panose="02010609060101010101" pitchFamily="49" charset="-122"/>
                <a:cs typeface="Arial" panose="020B0604020202020204"/>
              </a:rPr>
              <a:t>共割占中国领土</a:t>
            </a:r>
            <a:endParaRPr lang="zh-CN" altLang="en-US" sz="2700" b="1" spc="225" dirty="0">
              <a:solidFill>
                <a:srgbClr val="FF0000"/>
              </a:solidFill>
              <a:latin typeface="黑体" panose="02010609060101010101" pitchFamily="49" charset="-122"/>
              <a:ea typeface="黑体" panose="02010609060101010101" pitchFamily="49" charset="-122"/>
              <a:cs typeface="Arial" panose="020B0604020202020204"/>
            </a:endParaRPr>
          </a:p>
          <a:p>
            <a:pPr algn="ctr" defTabSz="410845"/>
            <a:r>
              <a:rPr lang="en-US" altLang="zh-CN" sz="2700" b="1" spc="225" dirty="0">
                <a:solidFill>
                  <a:srgbClr val="FF0000"/>
                </a:solidFill>
                <a:latin typeface="黑体" panose="02010609060101010101" pitchFamily="49" charset="-122"/>
                <a:ea typeface="黑体" panose="02010609060101010101" pitchFamily="49" charset="-122"/>
                <a:cs typeface="Arial" panose="020B0604020202020204"/>
              </a:rPr>
              <a:t>150</a:t>
            </a:r>
            <a:r>
              <a:rPr lang="zh-CN" altLang="en-US" sz="2700" b="1" spc="225" dirty="0">
                <a:solidFill>
                  <a:srgbClr val="FF0000"/>
                </a:solidFill>
                <a:latin typeface="黑体" panose="02010609060101010101" pitchFamily="49" charset="-122"/>
                <a:ea typeface="黑体" panose="02010609060101010101" pitchFamily="49" charset="-122"/>
                <a:cs typeface="Arial" panose="020B0604020202020204"/>
              </a:rPr>
              <a:t>多万平方千米</a:t>
            </a:r>
            <a:endParaRPr lang="zh-CN" altLang="en-US" sz="2700" b="1" spc="225" dirty="0">
              <a:solidFill>
                <a:srgbClr val="FF0000"/>
              </a:solidFill>
              <a:latin typeface="黑体" panose="02010609060101010101" pitchFamily="49" charset="-122"/>
              <a:ea typeface="黑体" panose="02010609060101010101" pitchFamily="49" charset="-122"/>
              <a:cs typeface="Arial" panose="020B0604020202020204"/>
            </a:endParaRPr>
          </a:p>
        </p:txBody>
      </p:sp>
      <p:sp>
        <p:nvSpPr>
          <p:cNvPr id="30" name="文本框 44"/>
          <p:cNvSpPr txBox="1"/>
          <p:nvPr>
            <p:custDataLst>
              <p:tags r:id="rId19"/>
            </p:custDataLst>
          </p:nvPr>
        </p:nvSpPr>
        <p:spPr>
          <a:xfrm>
            <a:off x="368657" y="4083918"/>
            <a:ext cx="8235791" cy="715581"/>
          </a:xfrm>
          <a:prstGeom prst="rect">
            <a:avLst/>
          </a:prstGeom>
          <a:solidFill>
            <a:schemeClr val="accent4">
              <a:lumMod val="60000"/>
              <a:lumOff val="40000"/>
            </a:schemeClr>
          </a:solidFill>
        </p:spPr>
        <p:txBody>
          <a:bodyPr wrap="square" lIns="68580" tIns="34290" rIns="68580" bIns="34290" rtlCol="0" anchor="t">
            <a:spAutoFit/>
          </a:bodyPr>
          <a:lstStyle/>
          <a:p>
            <a:r>
              <a:rPr lang="zh-CN" altLang="en-US" sz="2100" dirty="0">
                <a:latin typeface="黑体" panose="02010609060101010101" pitchFamily="49" charset="-122"/>
                <a:ea typeface="黑体" panose="02010609060101010101" pitchFamily="49" charset="-122"/>
                <a:cs typeface="微软雅黑" panose="020B0503020204020204" charset="-122"/>
                <a:sym typeface="+mn-ea"/>
              </a:rPr>
              <a:t>从</a:t>
            </a:r>
            <a:r>
              <a:rPr lang="en-US" altLang="zh-CN" sz="2100" dirty="0">
                <a:solidFill>
                  <a:srgbClr val="FF0000"/>
                </a:solidFill>
                <a:latin typeface="黑体" panose="02010609060101010101" pitchFamily="49" charset="-122"/>
                <a:ea typeface="黑体" panose="02010609060101010101" pitchFamily="49" charset="-122"/>
                <a:cs typeface="微软雅黑" panose="020B0503020204020204" charset="-122"/>
                <a:sym typeface="+mn-ea"/>
              </a:rPr>
              <a:t>19</a:t>
            </a:r>
            <a:r>
              <a:rPr lang="zh-CN" altLang="en-US" sz="2100" dirty="0">
                <a:solidFill>
                  <a:srgbClr val="FF0000"/>
                </a:solidFill>
                <a:latin typeface="黑体" panose="02010609060101010101" pitchFamily="49" charset="-122"/>
                <a:ea typeface="黑体" panose="02010609060101010101" pitchFamily="49" charset="-122"/>
                <a:cs typeface="微软雅黑" panose="020B0503020204020204" charset="-122"/>
                <a:sym typeface="+mn-ea"/>
              </a:rPr>
              <a:t>世纪</a:t>
            </a:r>
            <a:r>
              <a:rPr lang="en-US" altLang="zh-CN" sz="2100" dirty="0">
                <a:solidFill>
                  <a:srgbClr val="FF0000"/>
                </a:solidFill>
                <a:latin typeface="黑体" panose="02010609060101010101" pitchFamily="49" charset="-122"/>
                <a:ea typeface="黑体" panose="02010609060101010101" pitchFamily="49" charset="-122"/>
                <a:cs typeface="微软雅黑" panose="020B0503020204020204" charset="-122"/>
                <a:sym typeface="+mn-ea"/>
              </a:rPr>
              <a:t>50</a:t>
            </a:r>
            <a:r>
              <a:rPr lang="zh-CN" altLang="en-US" sz="2100" dirty="0">
                <a:solidFill>
                  <a:srgbClr val="FF0000"/>
                </a:solidFill>
                <a:latin typeface="黑体" panose="02010609060101010101" pitchFamily="49" charset="-122"/>
                <a:ea typeface="黑体" panose="02010609060101010101" pitchFamily="49" charset="-122"/>
                <a:cs typeface="微软雅黑" panose="020B0503020204020204" charset="-122"/>
                <a:sym typeface="+mn-ea"/>
              </a:rPr>
              <a:t>年代到</a:t>
            </a:r>
            <a:r>
              <a:rPr lang="en-US" altLang="zh-CN" sz="2100" dirty="0">
                <a:solidFill>
                  <a:srgbClr val="FF0000"/>
                </a:solidFill>
                <a:latin typeface="黑体" panose="02010609060101010101" pitchFamily="49" charset="-122"/>
                <a:ea typeface="黑体" panose="02010609060101010101" pitchFamily="49" charset="-122"/>
                <a:cs typeface="微软雅黑" panose="020B0503020204020204" charset="-122"/>
                <a:sym typeface="+mn-ea"/>
              </a:rPr>
              <a:t>80</a:t>
            </a:r>
            <a:r>
              <a:rPr lang="zh-CN" altLang="en-US" sz="2100" dirty="0">
                <a:solidFill>
                  <a:srgbClr val="FF0000"/>
                </a:solidFill>
                <a:latin typeface="黑体" panose="02010609060101010101" pitchFamily="49" charset="-122"/>
                <a:ea typeface="黑体" panose="02010609060101010101" pitchFamily="49" charset="-122"/>
                <a:cs typeface="微软雅黑" panose="020B0503020204020204" charset="-122"/>
                <a:sym typeface="+mn-ea"/>
              </a:rPr>
              <a:t>年代</a:t>
            </a:r>
            <a:r>
              <a:rPr lang="zh-CN" altLang="en-US" sz="2100" dirty="0">
                <a:latin typeface="黑体" panose="02010609060101010101" pitchFamily="49" charset="-122"/>
                <a:ea typeface="黑体" panose="02010609060101010101" pitchFamily="49" charset="-122"/>
                <a:cs typeface="微软雅黑" panose="020B0503020204020204" charset="-122"/>
                <a:sym typeface="+mn-ea"/>
              </a:rPr>
              <a:t>，俄国强迫清政府签订一不列不平等条约，共割占了中国</a:t>
            </a:r>
            <a:r>
              <a:rPr lang="zh-CN" altLang="en-US" sz="2100" dirty="0">
                <a:solidFill>
                  <a:srgbClr val="0000FF"/>
                </a:solidFill>
                <a:latin typeface="黑体" panose="02010609060101010101" pitchFamily="49" charset="-122"/>
                <a:ea typeface="黑体" panose="02010609060101010101" pitchFamily="49" charset="-122"/>
                <a:cs typeface="微软雅黑" panose="020B0503020204020204" charset="-122"/>
                <a:sym typeface="+mn-ea"/>
              </a:rPr>
              <a:t>东北</a:t>
            </a:r>
            <a:r>
              <a:rPr lang="zh-CN" altLang="en-US" sz="2100" dirty="0">
                <a:latin typeface="黑体" panose="02010609060101010101" pitchFamily="49" charset="-122"/>
                <a:ea typeface="黑体" panose="02010609060101010101" pitchFamily="49" charset="-122"/>
                <a:cs typeface="微软雅黑" panose="020B0503020204020204" charset="-122"/>
                <a:sym typeface="+mn-ea"/>
              </a:rPr>
              <a:t>和</a:t>
            </a:r>
            <a:r>
              <a:rPr lang="zh-CN" altLang="en-US" sz="2100" dirty="0">
                <a:solidFill>
                  <a:srgbClr val="0000FF"/>
                </a:solidFill>
                <a:latin typeface="黑体" panose="02010609060101010101" pitchFamily="49" charset="-122"/>
                <a:ea typeface="黑体" panose="02010609060101010101" pitchFamily="49" charset="-122"/>
                <a:cs typeface="微软雅黑" panose="020B0503020204020204" charset="-122"/>
                <a:sym typeface="+mn-ea"/>
              </a:rPr>
              <a:t>西北</a:t>
            </a:r>
            <a:r>
              <a:rPr lang="en-US" altLang="zh-CN" sz="2100" dirty="0">
                <a:solidFill>
                  <a:srgbClr val="FF0000"/>
                </a:solidFill>
                <a:latin typeface="黑体" panose="02010609060101010101" pitchFamily="49" charset="-122"/>
                <a:ea typeface="黑体" panose="02010609060101010101" pitchFamily="49" charset="-122"/>
                <a:cs typeface="微软雅黑" panose="020B0503020204020204" charset="-122"/>
                <a:sym typeface="+mn-ea"/>
              </a:rPr>
              <a:t>150</a:t>
            </a:r>
            <a:r>
              <a:rPr lang="zh-CN" altLang="en-US" sz="2100" dirty="0">
                <a:solidFill>
                  <a:srgbClr val="FF0000"/>
                </a:solidFill>
                <a:latin typeface="黑体" panose="02010609060101010101" pitchFamily="49" charset="-122"/>
                <a:ea typeface="黑体" panose="02010609060101010101" pitchFamily="49" charset="-122"/>
                <a:cs typeface="微软雅黑" panose="020B0503020204020204" charset="-122"/>
                <a:sym typeface="+mn-ea"/>
              </a:rPr>
              <a:t>多万</a:t>
            </a:r>
            <a:r>
              <a:rPr lang="zh-CN" altLang="en-US" sz="2100" dirty="0">
                <a:latin typeface="黑体" panose="02010609060101010101" pitchFamily="49" charset="-122"/>
                <a:ea typeface="黑体" panose="02010609060101010101" pitchFamily="49" charset="-122"/>
                <a:cs typeface="微软雅黑" panose="020B0503020204020204" charset="-122"/>
                <a:sym typeface="+mn-ea"/>
              </a:rPr>
              <a:t>平方千米领土。</a:t>
            </a:r>
            <a:endParaRPr lang="zh-CN" altLang="en-US" sz="2100" dirty="0">
              <a:latin typeface="黑体" panose="02010609060101010101" pitchFamily="49" charset="-122"/>
              <a:ea typeface="黑体" panose="02010609060101010101" pitchFamily="49" charset="-122"/>
              <a:cs typeface="微软雅黑" panose="020B0503020204020204" charset="-122"/>
              <a:sym typeface="+mn-ea"/>
            </a:endParaRPr>
          </a:p>
        </p:txBody>
      </p:sp>
      <p:sp>
        <p:nvSpPr>
          <p:cNvPr id="33" name="Rectangle 4"/>
          <p:cNvSpPr>
            <a:spLocks noChangeArrowheads="1"/>
          </p:cNvSpPr>
          <p:nvPr/>
        </p:nvSpPr>
        <p:spPr bwMode="auto">
          <a:xfrm>
            <a:off x="356472" y="1824640"/>
            <a:ext cx="8247976" cy="877163"/>
          </a:xfrm>
          <a:prstGeom prst="rect">
            <a:avLst/>
          </a:prstGeom>
          <a:solidFill>
            <a:srgbClr val="FFFF99"/>
          </a:solidFill>
          <a:ln w="9525">
            <a:noFill/>
            <a:miter lim="800000"/>
          </a:ln>
        </p:spPr>
        <p:txBody>
          <a:bodyPr wrap="square" lIns="0" tIns="0" rIns="0" bIns="0" anchorCtr="1">
            <a:spAutoFit/>
          </a:bodyPr>
          <a:lstStyle/>
          <a:p>
            <a:pPr>
              <a:buFontTx/>
              <a:buNone/>
            </a:pPr>
            <a:r>
              <a:rPr lang="zh-CN" altLang="en-US" sz="2100" b="1" dirty="0">
                <a:solidFill>
                  <a:srgbClr val="EF4C0B"/>
                </a:solidFill>
                <a:latin typeface="黑体" panose="02010609060101010101" pitchFamily="49" charset="-122"/>
                <a:ea typeface="黑体" panose="02010609060101010101" pitchFamily="49" charset="-122"/>
              </a:rPr>
              <a:t>　　</a:t>
            </a:r>
            <a:r>
              <a:rPr lang="zh-CN" altLang="en-US" b="1" dirty="0">
                <a:solidFill>
                  <a:srgbClr val="EF4C0B"/>
                </a:solidFill>
                <a:latin typeface="黑体" panose="02010609060101010101" pitchFamily="49" charset="-122"/>
                <a:ea typeface="黑体" panose="02010609060101010101" pitchFamily="49" charset="-122"/>
              </a:rPr>
              <a:t>俄国通过</a:t>
            </a:r>
            <a:r>
              <a:rPr lang="en-US" altLang="zh-CN" b="1" dirty="0">
                <a:solidFill>
                  <a:srgbClr val="EF4C0B"/>
                </a:solidFill>
                <a:latin typeface="黑体" panose="02010609060101010101" pitchFamily="49" charset="-122"/>
                <a:ea typeface="黑体" panose="02010609060101010101" pitchFamily="49" charset="-122"/>
              </a:rPr>
              <a:t>《</a:t>
            </a:r>
            <a:r>
              <a:rPr lang="zh-CN" altLang="en-US" b="1" dirty="0">
                <a:solidFill>
                  <a:srgbClr val="EF4C0B"/>
                </a:solidFill>
                <a:latin typeface="黑体" panose="02010609060101010101" pitchFamily="49" charset="-122"/>
                <a:ea typeface="黑体" panose="02010609060101010101" pitchFamily="49" charset="-122"/>
              </a:rPr>
              <a:t>瑷珲条约</a:t>
            </a:r>
            <a:r>
              <a:rPr lang="en-US" altLang="zh-CN" b="1" dirty="0">
                <a:solidFill>
                  <a:srgbClr val="EF4C0B"/>
                </a:solidFill>
                <a:latin typeface="黑体" panose="02010609060101010101" pitchFamily="49" charset="-122"/>
                <a:ea typeface="黑体" panose="02010609060101010101" pitchFamily="49" charset="-122"/>
              </a:rPr>
              <a:t>》“</a:t>
            </a:r>
            <a:r>
              <a:rPr lang="zh-CN" altLang="en-US" b="1" dirty="0">
                <a:solidFill>
                  <a:srgbClr val="EF4C0B"/>
                </a:solidFill>
                <a:latin typeface="黑体" panose="02010609060101010101" pitchFamily="49" charset="-122"/>
                <a:ea typeface="黑体" panose="02010609060101010101" pitchFamily="49" charset="-122"/>
              </a:rPr>
              <a:t>从中国夺取了一块大小等于法德两国面积的领土和一条同多瑙河一样长的河流</a:t>
            </a:r>
            <a:r>
              <a:rPr lang="zh-CN" altLang="en-US" b="1" dirty="0" smtClean="0">
                <a:solidFill>
                  <a:srgbClr val="EF4C0B"/>
                </a:solidFill>
                <a:latin typeface="黑体" panose="02010609060101010101" pitchFamily="49" charset="-122"/>
                <a:ea typeface="黑体" panose="02010609060101010101" pitchFamily="49" charset="-122"/>
              </a:rPr>
              <a:t>”。                </a:t>
            </a:r>
            <a:endParaRPr lang="en-US" altLang="zh-CN" b="1" dirty="0" smtClean="0">
              <a:solidFill>
                <a:srgbClr val="EF4C0B"/>
              </a:solidFill>
              <a:latin typeface="黑体" panose="02010609060101010101" pitchFamily="49" charset="-122"/>
              <a:ea typeface="黑体" panose="02010609060101010101" pitchFamily="49" charset="-122"/>
            </a:endParaRPr>
          </a:p>
          <a:p>
            <a:pPr algn="r">
              <a:buFontTx/>
              <a:buNone/>
            </a:pPr>
            <a:r>
              <a:rPr lang="en-US" altLang="zh-CN" b="1" dirty="0" smtClean="0">
                <a:solidFill>
                  <a:srgbClr val="EF4C0B"/>
                </a:solidFill>
                <a:latin typeface="黑体" panose="02010609060101010101" pitchFamily="49" charset="-122"/>
                <a:ea typeface="黑体" panose="02010609060101010101" pitchFamily="49" charset="-122"/>
              </a:rPr>
              <a:t>——</a:t>
            </a:r>
            <a:r>
              <a:rPr lang="zh-CN" altLang="en-US" b="1" dirty="0">
                <a:solidFill>
                  <a:srgbClr val="EF4C0B"/>
                </a:solidFill>
                <a:latin typeface="黑体" panose="02010609060101010101" pitchFamily="49" charset="-122"/>
                <a:ea typeface="黑体" panose="02010609060101010101" pitchFamily="49" charset="-122"/>
              </a:rPr>
              <a:t>恩格斯</a:t>
            </a:r>
            <a:r>
              <a:rPr lang="en-US" altLang="zh-CN" b="1" dirty="0">
                <a:solidFill>
                  <a:srgbClr val="EF4C0B"/>
                </a:solidFill>
                <a:latin typeface="黑体" panose="02010609060101010101" pitchFamily="49" charset="-122"/>
                <a:ea typeface="黑体" panose="02010609060101010101" pitchFamily="49" charset="-122"/>
              </a:rPr>
              <a:t>《</a:t>
            </a:r>
            <a:r>
              <a:rPr lang="zh-CN" altLang="en-US" b="1" dirty="0">
                <a:solidFill>
                  <a:srgbClr val="EF4C0B"/>
                </a:solidFill>
                <a:latin typeface="黑体" panose="02010609060101010101" pitchFamily="49" charset="-122"/>
                <a:ea typeface="黑体" panose="02010609060101010101" pitchFamily="49" charset="-122"/>
              </a:rPr>
              <a:t>俄国在远东的成功</a:t>
            </a:r>
            <a:r>
              <a:rPr lang="en-US" altLang="zh-CN" b="1" dirty="0">
                <a:solidFill>
                  <a:srgbClr val="EF4C0B"/>
                </a:solidFill>
                <a:latin typeface="黑体" panose="02010609060101010101" pitchFamily="49" charset="-122"/>
                <a:ea typeface="黑体" panose="02010609060101010101" pitchFamily="49" charset="-122"/>
              </a:rPr>
              <a:t>》</a:t>
            </a:r>
            <a:endParaRPr lang="en-US" altLang="zh-CN" b="1" dirty="0">
              <a:solidFill>
                <a:srgbClr val="EF4C0B"/>
              </a:solidFill>
              <a:latin typeface="黑体" panose="02010609060101010101" pitchFamily="49" charset="-122"/>
              <a:ea typeface="黑体" panose="02010609060101010101" pitchFamily="49" charset="-122"/>
            </a:endParaRPr>
          </a:p>
        </p:txBody>
      </p:sp>
      <p:sp>
        <p:nvSpPr>
          <p:cNvPr id="34" name="文本框 5"/>
          <p:cNvSpPr txBox="1"/>
          <p:nvPr>
            <p:custDataLst>
              <p:tags r:id="rId20"/>
            </p:custDataLst>
          </p:nvPr>
        </p:nvSpPr>
        <p:spPr>
          <a:xfrm>
            <a:off x="579011" y="2772006"/>
            <a:ext cx="7856844" cy="807913"/>
          </a:xfrm>
          <a:prstGeom prst="rect">
            <a:avLst/>
          </a:prstGeom>
          <a:solidFill>
            <a:srgbClr val="F5CA6C"/>
          </a:solidFill>
        </p:spPr>
        <p:txBody>
          <a:bodyPr wrap="square" lIns="68580" tIns="34290" rIns="68580" bIns="34290">
            <a:spAutoFit/>
            <a:extLst>
              <a:ext uri="{4A0BC546-FE56-4ADE-93B0-CB8AF2F6F144}">
                <wpsdc:textFrameExt xmlns:wpsdc="http://www.wps.cn/officeDocument/2022/drawingmlCustomData" type="text"/>
              </a:ext>
            </a:extLst>
          </a:bodyPr>
          <a:lstStyle/>
          <a:p>
            <a:pPr algn="just"/>
            <a:r>
              <a:rPr lang="en-US" altLang="zh-CN" b="1" dirty="0">
                <a:solidFill>
                  <a:srgbClr val="000000"/>
                </a:solidFill>
                <a:latin typeface="黑体" panose="02010609060101010101" pitchFamily="49" charset="-122"/>
                <a:ea typeface="黑体" panose="02010609060101010101" pitchFamily="49" charset="-122"/>
                <a:cs typeface="方正苏新诗柳楷_GBK" panose="02010600010101010101" charset="-122"/>
                <a:sym typeface="+mn-ea"/>
              </a:rPr>
              <a:t>“</a:t>
            </a:r>
            <a:r>
              <a:rPr lang="zh-CN" altLang="en-US" sz="2400" b="1" dirty="0">
                <a:solidFill>
                  <a:srgbClr val="000000"/>
                </a:solidFill>
                <a:latin typeface="黑体" panose="02010609060101010101" pitchFamily="49" charset="-122"/>
                <a:ea typeface="黑体" panose="02010609060101010101" pitchFamily="49" charset="-122"/>
                <a:cs typeface="方正苏新诗柳楷_GBK" panose="02010600010101010101" charset="-122"/>
                <a:sym typeface="+mn-ea"/>
              </a:rPr>
              <a:t>俄国不花费一文钱，不出动一兵一卒，而能比任何一个参战国得到更多的好处。” </a:t>
            </a:r>
            <a:r>
              <a:rPr lang="en-US" altLang="zh-CN" sz="2400" b="1" dirty="0">
                <a:solidFill>
                  <a:srgbClr val="000000"/>
                </a:solidFill>
                <a:latin typeface="黑体" panose="02010609060101010101" pitchFamily="49" charset="-122"/>
                <a:ea typeface="黑体" panose="02010609060101010101" pitchFamily="49" charset="-122"/>
                <a:cs typeface="方正苏新诗柳楷_GBK" panose="02010600010101010101" charset="-122"/>
                <a:sym typeface="+mn-ea"/>
              </a:rPr>
              <a:t>——</a:t>
            </a:r>
            <a:r>
              <a:rPr lang="zh-CN" altLang="en-US" sz="2400" b="1" dirty="0">
                <a:solidFill>
                  <a:srgbClr val="000000"/>
                </a:solidFill>
                <a:latin typeface="黑体" panose="02010609060101010101" pitchFamily="49" charset="-122"/>
                <a:ea typeface="黑体" panose="02010609060101010101" pitchFamily="49" charset="-122"/>
                <a:cs typeface="方正苏新诗柳楷_GBK" panose="02010600010101010101" charset="-122"/>
                <a:sym typeface="+mn-ea"/>
              </a:rPr>
              <a:t>马克思</a:t>
            </a:r>
            <a:endParaRPr lang="zh-CN" altLang="en-US" b="1" dirty="0">
              <a:solidFill>
                <a:srgbClr val="000000"/>
              </a:solidFill>
              <a:latin typeface="黑体" panose="02010609060101010101" pitchFamily="49" charset="-122"/>
              <a:ea typeface="黑体" panose="02010609060101010101" pitchFamily="49" charset="-122"/>
              <a:cs typeface="方正苏新诗柳楷_GBK" panose="02010600010101010101" charset="-122"/>
              <a:sym typeface="+mn-ea"/>
            </a:endParaRPr>
          </a:p>
        </p:txBody>
      </p:sp>
      <p:sp>
        <p:nvSpPr>
          <p:cNvPr id="35" name="Text Box 5"/>
          <p:cNvSpPr txBox="1">
            <a:spLocks noChangeArrowheads="1"/>
          </p:cNvSpPr>
          <p:nvPr/>
        </p:nvSpPr>
        <p:spPr bwMode="auto">
          <a:xfrm>
            <a:off x="323528" y="2787774"/>
            <a:ext cx="8511552" cy="1315745"/>
          </a:xfrm>
          <a:prstGeom prst="rect">
            <a:avLst/>
          </a:prstGeom>
          <a:solidFill>
            <a:srgbClr val="C00000"/>
          </a:solidFill>
          <a:ln w="9525">
            <a:noFill/>
            <a:miter lim="800000"/>
          </a:ln>
        </p:spPr>
        <p:txBody>
          <a:bodyPr wrap="square" lIns="68580" tIns="34290" rIns="68580" bIns="34290">
            <a:spAutoFit/>
          </a:bodyPr>
          <a:lstStyle/>
          <a:p>
            <a:pPr algn="just">
              <a:spcBef>
                <a:spcPct val="50000"/>
              </a:spcBef>
            </a:pPr>
            <a:r>
              <a:rPr lang="zh-CN" altLang="zh-CN" sz="2700" b="1" dirty="0">
                <a:latin typeface="黑体" panose="02010609060101010101" pitchFamily="49" charset="-122"/>
                <a:ea typeface="黑体" panose="02010609060101010101" pitchFamily="49" charset="-122"/>
              </a:rPr>
              <a:t>    </a:t>
            </a:r>
            <a:r>
              <a:rPr lang="zh-CN" altLang="en-US" sz="2700" b="1" dirty="0" smtClean="0">
                <a:solidFill>
                  <a:schemeClr val="bg1"/>
                </a:solidFill>
                <a:latin typeface="黑体" panose="02010609060101010101" pitchFamily="49" charset="-122"/>
                <a:ea typeface="黑体" panose="02010609060101010101" pitchFamily="49" charset="-122"/>
              </a:rPr>
              <a:t>俄国</a:t>
            </a:r>
            <a:r>
              <a:rPr lang="zh-CN" altLang="en-US" sz="2700" b="1" dirty="0">
                <a:solidFill>
                  <a:schemeClr val="bg1"/>
                </a:solidFill>
                <a:latin typeface="黑体" panose="02010609060101010101" pitchFamily="49" charset="-122"/>
                <a:ea typeface="黑体" panose="02010609060101010101" pitchFamily="49" charset="-122"/>
              </a:rPr>
              <a:t>从十九世纪五十年代末开始</a:t>
            </a:r>
            <a:r>
              <a:rPr lang="zh-CN" altLang="zh-CN" sz="2700" b="1" dirty="0">
                <a:solidFill>
                  <a:schemeClr val="bg1"/>
                </a:solidFill>
                <a:latin typeface="黑体" panose="02010609060101010101" pitchFamily="49" charset="-122"/>
                <a:ea typeface="黑体" panose="02010609060101010101" pitchFamily="49" charset="-122"/>
              </a:rPr>
              <a:t>,</a:t>
            </a:r>
            <a:r>
              <a:rPr lang="zh-CN" altLang="en-US" sz="2700" b="1" dirty="0">
                <a:solidFill>
                  <a:schemeClr val="bg1"/>
                </a:solidFill>
                <a:latin typeface="黑体" panose="02010609060101010101" pitchFamily="49" charset="-122"/>
                <a:ea typeface="黑体" panose="02010609060101010101" pitchFamily="49" charset="-122"/>
              </a:rPr>
              <a:t>通过一系列不平等条约</a:t>
            </a:r>
            <a:r>
              <a:rPr lang="zh-CN" altLang="zh-CN" sz="2700" b="1" dirty="0">
                <a:solidFill>
                  <a:schemeClr val="bg1"/>
                </a:solidFill>
                <a:latin typeface="黑体" panose="02010609060101010101" pitchFamily="49" charset="-122"/>
                <a:ea typeface="黑体" panose="02010609060101010101" pitchFamily="49" charset="-122"/>
              </a:rPr>
              <a:t>,</a:t>
            </a:r>
            <a:r>
              <a:rPr lang="zh-CN" altLang="en-US" sz="2700" b="1" dirty="0">
                <a:solidFill>
                  <a:schemeClr val="bg1"/>
                </a:solidFill>
                <a:latin typeface="黑体" panose="02010609060101010101" pitchFamily="49" charset="-122"/>
                <a:ea typeface="黑体" panose="02010609060101010101" pitchFamily="49" charset="-122"/>
              </a:rPr>
              <a:t>割了</a:t>
            </a:r>
            <a:r>
              <a:rPr lang="zh-CN" altLang="zh-CN" sz="2700" b="1" dirty="0">
                <a:solidFill>
                  <a:schemeClr val="bg1"/>
                </a:solidFill>
                <a:latin typeface="黑体" panose="02010609060101010101" pitchFamily="49" charset="-122"/>
                <a:ea typeface="黑体" panose="02010609060101010101" pitchFamily="49" charset="-122"/>
              </a:rPr>
              <a:t>150</a:t>
            </a:r>
            <a:r>
              <a:rPr lang="zh-CN" altLang="en-US" sz="2700" b="1" dirty="0">
                <a:solidFill>
                  <a:schemeClr val="bg1"/>
                </a:solidFill>
                <a:latin typeface="黑体" panose="02010609060101010101" pitchFamily="49" charset="-122"/>
                <a:ea typeface="黑体" panose="02010609060101010101" pitchFamily="49" charset="-122"/>
              </a:rPr>
              <a:t>多万平方公里的中国领土</a:t>
            </a:r>
            <a:r>
              <a:rPr lang="zh-CN" altLang="zh-CN" sz="2700" b="1" dirty="0">
                <a:solidFill>
                  <a:schemeClr val="bg1"/>
                </a:solidFill>
                <a:latin typeface="黑体" panose="02010609060101010101" pitchFamily="49" charset="-122"/>
                <a:ea typeface="黑体" panose="02010609060101010101" pitchFamily="49" charset="-122"/>
              </a:rPr>
              <a:t>,</a:t>
            </a:r>
            <a:r>
              <a:rPr lang="zh-CN" altLang="en-US" sz="2700" b="1" dirty="0">
                <a:solidFill>
                  <a:schemeClr val="bg1"/>
                </a:solidFill>
                <a:latin typeface="黑体" panose="02010609060101010101" pitchFamily="49" charset="-122"/>
                <a:ea typeface="黑体" panose="02010609060101010101" pitchFamily="49" charset="-122"/>
              </a:rPr>
              <a:t>相当于</a:t>
            </a:r>
            <a:r>
              <a:rPr lang="zh-CN" altLang="zh-CN" sz="2700" b="1" dirty="0">
                <a:solidFill>
                  <a:srgbClr val="FFFF00"/>
                </a:solidFill>
                <a:latin typeface="黑体" panose="02010609060101010101" pitchFamily="49" charset="-122"/>
                <a:ea typeface="黑体" panose="02010609060101010101" pitchFamily="49" charset="-122"/>
              </a:rPr>
              <a:t>15</a:t>
            </a:r>
            <a:r>
              <a:rPr lang="zh-CN" altLang="en-US" sz="2700" b="1" dirty="0">
                <a:solidFill>
                  <a:schemeClr val="bg1"/>
                </a:solidFill>
                <a:latin typeface="黑体" panose="02010609060101010101" pitchFamily="49" charset="-122"/>
                <a:ea typeface="黑体" panose="02010609060101010101" pitchFamily="49" charset="-122"/>
              </a:rPr>
              <a:t>个浙江省的面积</a:t>
            </a:r>
            <a:r>
              <a:rPr lang="zh-CN" altLang="zh-CN" sz="2700" b="1" dirty="0">
                <a:solidFill>
                  <a:schemeClr val="bg1"/>
                </a:solidFill>
                <a:latin typeface="黑体" panose="02010609060101010101" pitchFamily="49" charset="-122"/>
                <a:ea typeface="黑体" panose="02010609060101010101" pitchFamily="49" charset="-122"/>
              </a:rPr>
              <a:t>,</a:t>
            </a:r>
            <a:r>
              <a:rPr lang="zh-CN" altLang="zh-CN" sz="2700" b="1" dirty="0">
                <a:solidFill>
                  <a:srgbClr val="FFFF00"/>
                </a:solidFill>
                <a:latin typeface="黑体" panose="02010609060101010101" pitchFamily="49" charset="-122"/>
                <a:ea typeface="黑体" panose="02010609060101010101" pitchFamily="49" charset="-122"/>
              </a:rPr>
              <a:t>3</a:t>
            </a:r>
            <a:r>
              <a:rPr lang="zh-CN" altLang="en-US" sz="2700" b="1" dirty="0">
                <a:solidFill>
                  <a:schemeClr val="bg1"/>
                </a:solidFill>
                <a:latin typeface="黑体" panose="02010609060101010101" pitchFamily="49" charset="-122"/>
                <a:ea typeface="黑体" panose="02010609060101010101" pitchFamily="49" charset="-122"/>
              </a:rPr>
              <a:t>个法国，</a:t>
            </a:r>
            <a:r>
              <a:rPr lang="zh-CN" altLang="zh-CN" sz="2700" b="1" dirty="0">
                <a:solidFill>
                  <a:srgbClr val="FFFF00"/>
                </a:solidFill>
                <a:latin typeface="黑体" panose="02010609060101010101" pitchFamily="49" charset="-122"/>
                <a:ea typeface="黑体" panose="02010609060101010101" pitchFamily="49" charset="-122"/>
              </a:rPr>
              <a:t>12</a:t>
            </a:r>
            <a:r>
              <a:rPr lang="zh-CN" altLang="en-US" sz="2700" b="1" dirty="0">
                <a:solidFill>
                  <a:schemeClr val="bg1"/>
                </a:solidFill>
                <a:latin typeface="黑体" panose="02010609060101010101" pitchFamily="49" charset="-122"/>
                <a:ea typeface="黑体" panose="02010609060101010101" pitchFamily="49" charset="-122"/>
              </a:rPr>
              <a:t>个捷克斯洛伐克！</a:t>
            </a:r>
            <a:endParaRPr lang="zh-CN" altLang="en-US" sz="27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par>
                                <p:cTn id="8" presetID="22" presetClass="entr" presetSubtype="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up)">
                                      <p:cBhvr>
                                        <p:cTn id="10" dur="500"/>
                                        <p:tgtEl>
                                          <p:spTgt spid="1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linds(horizontal)">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ppt_x"/>
                                          </p:val>
                                        </p:tav>
                                        <p:tav tm="100000">
                                          <p:val>
                                            <p:strVal val="#ppt_x"/>
                                          </p:val>
                                        </p:tav>
                                      </p:tavLst>
                                    </p:anim>
                                    <p:anim calcmode="lin" valueType="num">
                                      <p:cBhvr additive="base">
                                        <p:cTn id="19"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grpId="1" nodeType="clickEffect">
                                  <p:stCondLst>
                                    <p:cond delay="0"/>
                                  </p:stCondLst>
                                  <p:childTnLst>
                                    <p:anim calcmode="lin" valueType="num">
                                      <p:cBhvr additive="base">
                                        <p:cTn id="23" dur="500"/>
                                        <p:tgtEl>
                                          <p:spTgt spid="33"/>
                                        </p:tgtEl>
                                        <p:attrNameLst>
                                          <p:attrName>ppt_x</p:attrName>
                                        </p:attrNameLst>
                                      </p:cBhvr>
                                      <p:tavLst>
                                        <p:tav tm="0">
                                          <p:val>
                                            <p:strVal val="ppt_x"/>
                                          </p:val>
                                        </p:tav>
                                        <p:tav tm="100000">
                                          <p:val>
                                            <p:strVal val="ppt_x"/>
                                          </p:val>
                                        </p:tav>
                                      </p:tavLst>
                                    </p:anim>
                                    <p:anim calcmode="lin" valueType="num">
                                      <p:cBhvr additive="base">
                                        <p:cTn id="24" dur="500"/>
                                        <p:tgtEl>
                                          <p:spTgt spid="33"/>
                                        </p:tgtEl>
                                        <p:attrNameLst>
                                          <p:attrName>ppt_y</p:attrName>
                                        </p:attrNameLst>
                                      </p:cBhvr>
                                      <p:tavLst>
                                        <p:tav tm="0">
                                          <p:val>
                                            <p:strVal val="ppt_y"/>
                                          </p:val>
                                        </p:tav>
                                        <p:tav tm="100000">
                                          <p:val>
                                            <p:strVal val="1+ppt_h/2"/>
                                          </p:val>
                                        </p:tav>
                                      </p:tavLst>
                                    </p:anim>
                                    <p:set>
                                      <p:cBhvr>
                                        <p:cTn id="25" dur="1" fill="hold">
                                          <p:stCondLst>
                                            <p:cond delay="499"/>
                                          </p:stCondLst>
                                        </p:cTn>
                                        <p:tgtEl>
                                          <p:spTgt spid="3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right)">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blinds(horizontal)">
                                      <p:cBhvr>
                                        <p:cTn id="40" dur="500"/>
                                        <p:tgtEl>
                                          <p:spTgt spid="24"/>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linds(horizontal)">
                                      <p:cBhvr>
                                        <p:cTn id="43" dur="500"/>
                                        <p:tgtEl>
                                          <p:spTgt spid="27"/>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blinds(horizontal)">
                                      <p:cBhvr>
                                        <p:cTn id="46" dur="500"/>
                                        <p:tgtEl>
                                          <p:spTgt spid="26"/>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blinds(horizontal)">
                                      <p:cBhvr>
                                        <p:cTn id="51" dur="500"/>
                                        <p:tgtEl>
                                          <p:spTgt spid="29"/>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barn(inVertical)">
                                      <p:cBhvr>
                                        <p:cTn id="56" dur="500"/>
                                        <p:tgtEl>
                                          <p:spTgt spid="34"/>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blinds(horizontal)">
                                      <p:cBhvr>
                                        <p:cTn id="6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9" grpId="0" animBg="1"/>
      <p:bldP spid="33" grpId="0" animBg="1"/>
      <p:bldP spid="33" grpId="1" animBg="1"/>
      <p:bldP spid="34" grpId="0" animBg="1"/>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p:nvPr>
            <p:custDataLst>
              <p:tags r:id="rId1"/>
            </p:custDataLst>
          </p:nvPr>
        </p:nvGraphicFramePr>
        <p:xfrm>
          <a:off x="323528" y="771550"/>
          <a:ext cx="8496944" cy="3878522"/>
        </p:xfrm>
        <a:graphic>
          <a:graphicData uri="http://schemas.openxmlformats.org/drawingml/2006/table">
            <a:tbl>
              <a:tblPr firstRow="1" bandRow="1"/>
              <a:tblGrid>
                <a:gridCol w="684594"/>
                <a:gridCol w="2195726"/>
                <a:gridCol w="3168352"/>
                <a:gridCol w="2448272"/>
              </a:tblGrid>
              <a:tr h="576064">
                <a:tc>
                  <a:txBody>
                    <a:bodyPr/>
                    <a:lstStyle/>
                    <a:p>
                      <a:pPr>
                        <a:buNone/>
                      </a:pPr>
                      <a:endParaRPr lang="zh-CN" altLang="en-US" sz="2000" b="1" dirty="0">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DDB37C"/>
                    </a:solidFill>
                  </a:tcPr>
                </a:tc>
                <a:tc>
                  <a:txBody>
                    <a:bodyPr/>
                    <a:lstStyle/>
                    <a:p>
                      <a:pPr algn="ctr">
                        <a:buNone/>
                      </a:pPr>
                      <a:r>
                        <a:rPr lang="zh-CN" altLang="en-US" sz="2000" b="1" dirty="0">
                          <a:solidFill>
                            <a:srgbClr val="0000FF"/>
                          </a:solidFill>
                          <a:latin typeface="华文新魏" panose="02010800040101010101" pitchFamily="2" charset="-122"/>
                          <a:ea typeface="华文新魏" panose="02010800040101010101" pitchFamily="2" charset="-122"/>
                        </a:rPr>
                        <a:t>《南京条约》</a:t>
                      </a:r>
                      <a:endParaRPr lang="zh-CN" altLang="en-US" sz="2000" b="1" dirty="0">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zh-CN" altLang="en-US" sz="2000" b="1" dirty="0">
                          <a:solidFill>
                            <a:srgbClr val="0000FF"/>
                          </a:solidFill>
                          <a:latin typeface="华文新魏" panose="02010800040101010101" pitchFamily="2" charset="-122"/>
                          <a:ea typeface="华文新魏" panose="02010800040101010101" pitchFamily="2" charset="-122"/>
                        </a:rPr>
                        <a:t>《天津条约》《北京条约》</a:t>
                      </a:r>
                      <a:endParaRPr lang="zh-CN" altLang="en-US" sz="2000" b="1" dirty="0">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zh-CN" altLang="en-US" sz="2000" b="1" dirty="0">
                          <a:solidFill>
                            <a:srgbClr val="0000FF"/>
                          </a:solidFill>
                          <a:latin typeface="华文新魏" panose="02010800040101010101" pitchFamily="2" charset="-122"/>
                          <a:ea typeface="华文新魏" panose="02010800040101010101" pitchFamily="2" charset="-122"/>
                        </a:rPr>
                        <a:t>对比结论</a:t>
                      </a:r>
                      <a:endParaRPr lang="zh-CN" altLang="en-US" sz="2000" b="1" dirty="0">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76064">
                <a:tc>
                  <a:txBody>
                    <a:bodyPr/>
                    <a:lstStyle/>
                    <a:p>
                      <a:pPr algn="ctr">
                        <a:buNone/>
                      </a:pPr>
                      <a:r>
                        <a:rPr lang="zh-CN" altLang="en-US" sz="2000" b="1" dirty="0">
                          <a:solidFill>
                            <a:srgbClr val="0000FF"/>
                          </a:solidFill>
                          <a:latin typeface="华文新魏" panose="02010800040101010101" pitchFamily="2" charset="-122"/>
                          <a:ea typeface="华文新魏" panose="02010800040101010101" pitchFamily="2" charset="-122"/>
                        </a:rPr>
                        <a:t>割地</a:t>
                      </a:r>
                      <a:endParaRPr lang="zh-CN" altLang="en-US" sz="2000" b="1" dirty="0">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DDB37C"/>
                    </a:solidFill>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000" b="1" dirty="0">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81258">
                <a:tc>
                  <a:txBody>
                    <a:bodyPr/>
                    <a:lstStyle/>
                    <a:p>
                      <a:pPr algn="ctr">
                        <a:buNone/>
                      </a:pPr>
                      <a:r>
                        <a:rPr lang="zh-CN" altLang="en-US" sz="2000" b="1">
                          <a:solidFill>
                            <a:srgbClr val="0000FF"/>
                          </a:solidFill>
                          <a:latin typeface="华文新魏" panose="02010800040101010101" pitchFamily="2" charset="-122"/>
                          <a:ea typeface="华文新魏" panose="02010800040101010101" pitchFamily="2" charset="-122"/>
                        </a:rPr>
                        <a:t>赔款</a:t>
                      </a: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DDB37C"/>
                    </a:solidFill>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81712">
                <a:tc>
                  <a:txBody>
                    <a:bodyPr/>
                    <a:lstStyle/>
                    <a:p>
                      <a:pPr algn="ctr">
                        <a:buNone/>
                      </a:pPr>
                      <a:r>
                        <a:rPr lang="zh-CN" altLang="en-US" sz="2000" b="1">
                          <a:solidFill>
                            <a:srgbClr val="0000FF"/>
                          </a:solidFill>
                          <a:latin typeface="华文新魏" panose="02010800040101010101" pitchFamily="2" charset="-122"/>
                          <a:ea typeface="华文新魏" panose="02010800040101010101" pitchFamily="2" charset="-122"/>
                        </a:rPr>
                        <a:t>通商</a:t>
                      </a: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DDB37C"/>
                    </a:solidFill>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81712">
                <a:tc>
                  <a:txBody>
                    <a:bodyPr/>
                    <a:lstStyle/>
                    <a:p>
                      <a:pPr algn="ctr">
                        <a:buNone/>
                      </a:pPr>
                      <a:r>
                        <a:rPr lang="zh-CN" altLang="en-US" sz="2000" b="1">
                          <a:solidFill>
                            <a:srgbClr val="0000FF"/>
                          </a:solidFill>
                          <a:latin typeface="华文新魏" panose="02010800040101010101" pitchFamily="2" charset="-122"/>
                          <a:ea typeface="华文新魏" panose="02010800040101010101" pitchFamily="2" charset="-122"/>
                        </a:rPr>
                        <a:t>其他</a:t>
                      </a: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DDB37C"/>
                    </a:solidFill>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buNone/>
                      </a:pPr>
                      <a:endParaRPr lang="zh-CN" altLang="en-US" sz="2000" b="1">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81712">
                <a:tc>
                  <a:txBody>
                    <a:bodyPr/>
                    <a:lstStyle/>
                    <a:p>
                      <a:pPr algn="ctr">
                        <a:buNone/>
                      </a:pPr>
                      <a:r>
                        <a:rPr lang="zh-CN" altLang="en-US" sz="2000" b="1" dirty="0" smtClean="0">
                          <a:solidFill>
                            <a:srgbClr val="0000FF"/>
                          </a:solidFill>
                          <a:latin typeface="华文新魏" panose="02010800040101010101" pitchFamily="2" charset="-122"/>
                          <a:ea typeface="华文新魏" panose="02010800040101010101" pitchFamily="2" charset="-122"/>
                        </a:rPr>
                        <a:t>影响</a:t>
                      </a:r>
                      <a:endParaRPr lang="en-US" altLang="zh-CN" sz="2000" b="1" dirty="0" smtClean="0">
                        <a:solidFill>
                          <a:srgbClr val="0000FF"/>
                        </a:solidFill>
                        <a:latin typeface="华文新魏" panose="02010800040101010101" pitchFamily="2" charset="-122"/>
                        <a:ea typeface="华文新魏" panose="02010800040101010101" pitchFamily="2" charset="-122"/>
                      </a:endParaRPr>
                    </a:p>
                    <a:p>
                      <a:pPr algn="ctr">
                        <a:buNone/>
                      </a:pPr>
                      <a:endParaRPr lang="en-US" altLang="zh-CN" sz="2000" b="1" dirty="0" smtClean="0">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DDB37C"/>
                    </a:solidFill>
                  </a:tcPr>
                </a:tc>
                <a:tc>
                  <a:txBody>
                    <a:bodyPr/>
                    <a:lstStyle/>
                    <a:p>
                      <a:pPr>
                        <a:buNone/>
                      </a:pPr>
                      <a:endParaRPr lang="zh-CN" altLang="en-US" sz="2000" b="1" dirty="0">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gridSpan="2">
                  <a:txBody>
                    <a:bodyPr/>
                    <a:lstStyle/>
                    <a:p>
                      <a:pPr>
                        <a:buNone/>
                      </a:pPr>
                      <a:endParaRPr lang="zh-CN" altLang="en-US" sz="2000" b="1" dirty="0">
                        <a:solidFill>
                          <a:srgbClr val="0000FF"/>
                        </a:solidFill>
                        <a:latin typeface="华文新魏" panose="02010800040101010101" pitchFamily="2" charset="-122"/>
                        <a:ea typeface="华文新魏" panose="02010800040101010101" pitchFamily="2" charset="-122"/>
                      </a:endParaRPr>
                    </a:p>
                  </a:txBody>
                  <a:tcPr marL="68580" marR="68580" marT="34290" marB="3429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hMerge="1">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14" name="文本框 13"/>
          <p:cNvSpPr txBox="1"/>
          <p:nvPr/>
        </p:nvSpPr>
        <p:spPr>
          <a:xfrm>
            <a:off x="3193802" y="2574518"/>
            <a:ext cx="3250406" cy="714851"/>
          </a:xfrm>
          <a:prstGeom prst="rect">
            <a:avLst/>
          </a:prstGeom>
          <a:noFill/>
          <a:ln w="9525">
            <a:noFill/>
          </a:ln>
        </p:spPr>
        <p:txBody>
          <a:bodyPr wrap="square" lIns="68580" tIns="34290" rIns="68580" bIns="34290" rtlCol="0">
            <a:spAutoFit/>
            <a:scene3d>
              <a:camera prst="orthographicFront"/>
              <a:lightRig rig="threePt" dir="t"/>
            </a:scene3d>
          </a:bodyPr>
          <a:lstStyle/>
          <a:p>
            <a:pPr lvl="0" algn="l">
              <a:spcBef>
                <a:spcPct val="50000"/>
              </a:spcBef>
              <a:buClrTx/>
              <a:buSzTx/>
              <a:buFontTx/>
            </a:pPr>
            <a:r>
              <a:rPr lang="zh-CN" altLang="en-US" sz="2100" dirty="0">
                <a:latin typeface="黑体" panose="02010609060101010101" pitchFamily="49" charset="-122"/>
                <a:ea typeface="黑体" panose="02010609060101010101" pitchFamily="49" charset="-122"/>
                <a:sym typeface="+mn-ea"/>
              </a:rPr>
              <a:t>增开汉口、南京等十处通商口岸；增开天津为商埠。</a:t>
            </a:r>
            <a:endParaRPr lang="zh-CN" altLang="en-US" sz="2100" dirty="0">
              <a:latin typeface="黑体" panose="02010609060101010101" pitchFamily="49" charset="-122"/>
              <a:ea typeface="黑体" panose="02010609060101010101" pitchFamily="49" charset="-122"/>
              <a:sym typeface="+mn-ea"/>
            </a:endParaRPr>
          </a:p>
        </p:txBody>
      </p:sp>
      <p:sp>
        <p:nvSpPr>
          <p:cNvPr id="15" name="文本框 14"/>
          <p:cNvSpPr txBox="1"/>
          <p:nvPr/>
        </p:nvSpPr>
        <p:spPr>
          <a:xfrm>
            <a:off x="977473" y="3939902"/>
            <a:ext cx="2298383" cy="715580"/>
          </a:xfrm>
          <a:prstGeom prst="rect">
            <a:avLst/>
          </a:prstGeom>
          <a:noFill/>
          <a:ln w="9525">
            <a:noFill/>
          </a:ln>
        </p:spPr>
        <p:txBody>
          <a:bodyPr wrap="square" lIns="68580" tIns="34290" rIns="68580" bIns="34290" rtlCol="0">
            <a:spAutoFit/>
            <a:scene3d>
              <a:camera prst="orthographicFront"/>
              <a:lightRig rig="threePt" dir="t"/>
            </a:scene3d>
          </a:bodyPr>
          <a:lstStyle/>
          <a:p>
            <a:pPr lvl="0" algn="l">
              <a:spcBef>
                <a:spcPct val="50000"/>
              </a:spcBef>
              <a:buClrTx/>
              <a:buSzTx/>
              <a:buFontTx/>
            </a:pPr>
            <a:r>
              <a:rPr lang="zh-CN" altLang="en-US" sz="2100" dirty="0">
                <a:solidFill>
                  <a:srgbClr val="C00000"/>
                </a:solidFill>
                <a:latin typeface="黑体" panose="02010609060101010101" pitchFamily="49" charset="-122"/>
                <a:ea typeface="黑体" panose="02010609060101010101" pitchFamily="49" charset="-122"/>
                <a:sym typeface="+mn-ea"/>
              </a:rPr>
              <a:t>开始沦为</a:t>
            </a:r>
            <a:r>
              <a:rPr lang="zh-CN" altLang="en-US" sz="2100" dirty="0">
                <a:latin typeface="黑体" panose="02010609060101010101" pitchFamily="49" charset="-122"/>
                <a:ea typeface="黑体" panose="02010609060101010101" pitchFamily="49" charset="-122"/>
                <a:sym typeface="+mn-ea"/>
              </a:rPr>
              <a:t>半殖民地半封建社会。</a:t>
            </a:r>
            <a:endParaRPr lang="zh-CN" altLang="en-US" sz="2100" dirty="0">
              <a:latin typeface="黑体" panose="02010609060101010101" pitchFamily="49" charset="-122"/>
              <a:ea typeface="黑体" panose="02010609060101010101" pitchFamily="49" charset="-122"/>
              <a:sym typeface="+mn-ea"/>
            </a:endParaRPr>
          </a:p>
        </p:txBody>
      </p:sp>
      <p:sp>
        <p:nvSpPr>
          <p:cNvPr id="16" name="文本框 15"/>
          <p:cNvSpPr txBox="1"/>
          <p:nvPr/>
        </p:nvSpPr>
        <p:spPr>
          <a:xfrm>
            <a:off x="3131840" y="4083918"/>
            <a:ext cx="5661660" cy="391478"/>
          </a:xfrm>
          <a:prstGeom prst="rect">
            <a:avLst/>
          </a:prstGeom>
          <a:noFill/>
          <a:ln w="9525">
            <a:noFill/>
          </a:ln>
        </p:spPr>
        <p:txBody>
          <a:bodyPr wrap="square" lIns="68580" tIns="34290" rIns="68580" bIns="34290" rtlCol="0">
            <a:spAutoFit/>
            <a:scene3d>
              <a:camera prst="orthographicFront"/>
              <a:lightRig rig="threePt" dir="t"/>
            </a:scene3d>
          </a:bodyPr>
          <a:lstStyle/>
          <a:p>
            <a:pPr lvl="0" algn="ctr">
              <a:spcBef>
                <a:spcPct val="50000"/>
              </a:spcBef>
              <a:buClrTx/>
              <a:buSzTx/>
              <a:buFontTx/>
            </a:pPr>
            <a:r>
              <a:rPr lang="zh-CN" altLang="en-US" sz="2100" dirty="0">
                <a:latin typeface="黑体" panose="02010609060101010101" pitchFamily="49" charset="-122"/>
                <a:ea typeface="黑体" panose="02010609060101010101" pitchFamily="49" charset="-122"/>
                <a:sym typeface="+mn-ea"/>
              </a:rPr>
              <a:t>中国半殖民地化程度</a:t>
            </a:r>
            <a:r>
              <a:rPr lang="zh-CN" altLang="en-US" sz="2100" dirty="0">
                <a:solidFill>
                  <a:srgbClr val="C00000"/>
                </a:solidFill>
                <a:latin typeface="黑体" panose="02010609060101010101" pitchFamily="49" charset="-122"/>
                <a:ea typeface="黑体" panose="02010609060101010101" pitchFamily="49" charset="-122"/>
                <a:sym typeface="+mn-ea"/>
              </a:rPr>
              <a:t>进一步加深。</a:t>
            </a:r>
            <a:endParaRPr lang="zh-CN" altLang="en-US" sz="2100" dirty="0">
              <a:solidFill>
                <a:srgbClr val="C00000"/>
              </a:solidFill>
              <a:latin typeface="黑体" panose="02010609060101010101" pitchFamily="49" charset="-122"/>
              <a:ea typeface="黑体" panose="02010609060101010101" pitchFamily="49" charset="-122"/>
              <a:sym typeface="+mn-ea"/>
            </a:endParaRPr>
          </a:p>
        </p:txBody>
      </p:sp>
      <p:sp>
        <p:nvSpPr>
          <p:cNvPr id="103458" name="Text Box 34"/>
          <p:cNvSpPr txBox="1"/>
          <p:nvPr/>
        </p:nvSpPr>
        <p:spPr>
          <a:xfrm>
            <a:off x="1497092" y="1407081"/>
            <a:ext cx="971550" cy="391478"/>
          </a:xfrm>
          <a:prstGeom prst="rect">
            <a:avLst/>
          </a:prstGeom>
          <a:noFill/>
          <a:ln w="9525">
            <a:noFill/>
          </a:ln>
        </p:spPr>
        <p:txBody>
          <a:bodyPr lIns="68580" tIns="34290" rIns="68580" bIns="34290">
            <a:spAutoFit/>
            <a:scene3d>
              <a:camera prst="orthographicFront"/>
              <a:lightRig rig="threePt" dir="t"/>
            </a:scene3d>
          </a:bodyPr>
          <a:lstStyle/>
          <a:p>
            <a:pPr>
              <a:spcBef>
                <a:spcPct val="50000"/>
              </a:spcBef>
            </a:pPr>
            <a:r>
              <a:rPr lang="zh-CN" altLang="en-US" sz="2100" dirty="0">
                <a:latin typeface="黑体" panose="02010609060101010101" pitchFamily="49" charset="-122"/>
                <a:ea typeface="黑体" panose="02010609060101010101" pitchFamily="49" charset="-122"/>
              </a:rPr>
              <a:t>香港岛</a:t>
            </a:r>
            <a:endParaRPr lang="zh-CN" altLang="en-US" sz="2100" dirty="0">
              <a:latin typeface="黑体" panose="02010609060101010101" pitchFamily="49" charset="-122"/>
              <a:ea typeface="黑体" panose="02010609060101010101" pitchFamily="49" charset="-122"/>
            </a:endParaRPr>
          </a:p>
        </p:txBody>
      </p:sp>
      <p:sp>
        <p:nvSpPr>
          <p:cNvPr id="292927" name="Text Box 36"/>
          <p:cNvSpPr txBox="1"/>
          <p:nvPr/>
        </p:nvSpPr>
        <p:spPr>
          <a:xfrm>
            <a:off x="1184434" y="1995686"/>
            <a:ext cx="1890236" cy="391478"/>
          </a:xfrm>
          <a:prstGeom prst="rect">
            <a:avLst/>
          </a:prstGeom>
          <a:noFill/>
          <a:ln w="9525">
            <a:noFill/>
          </a:ln>
        </p:spPr>
        <p:txBody>
          <a:bodyPr wrap="square" lIns="68580" tIns="34290" rIns="68580" bIns="34290">
            <a:spAutoFit/>
            <a:scene3d>
              <a:camera prst="orthographicFront"/>
              <a:lightRig rig="threePt" dir="t"/>
            </a:scene3d>
          </a:bodyPr>
          <a:lstStyle/>
          <a:p>
            <a:pPr lvl="0" algn="l">
              <a:spcBef>
                <a:spcPct val="50000"/>
              </a:spcBef>
              <a:buClrTx/>
              <a:buSzTx/>
              <a:buFontTx/>
            </a:pPr>
            <a:r>
              <a:rPr lang="zh-CN" altLang="en-US" sz="2100" dirty="0">
                <a:latin typeface="黑体" panose="02010609060101010101" pitchFamily="49" charset="-122"/>
                <a:ea typeface="黑体" panose="02010609060101010101" pitchFamily="49" charset="-122"/>
                <a:sym typeface="+mn-ea"/>
              </a:rPr>
              <a:t>2100万银元</a:t>
            </a:r>
            <a:endParaRPr lang="zh-CN" altLang="en-US" sz="2100" dirty="0">
              <a:latin typeface="黑体" panose="02010609060101010101" pitchFamily="49" charset="-122"/>
              <a:ea typeface="黑体" panose="02010609060101010101" pitchFamily="49" charset="-122"/>
              <a:sym typeface="+mn-ea"/>
            </a:endParaRPr>
          </a:p>
        </p:txBody>
      </p:sp>
      <p:sp>
        <p:nvSpPr>
          <p:cNvPr id="292928" name="Text Box 37"/>
          <p:cNvSpPr txBox="1"/>
          <p:nvPr/>
        </p:nvSpPr>
        <p:spPr>
          <a:xfrm>
            <a:off x="1043608" y="2615764"/>
            <a:ext cx="1944216" cy="684803"/>
          </a:xfrm>
          <a:prstGeom prst="rect">
            <a:avLst/>
          </a:prstGeom>
          <a:noFill/>
          <a:ln w="9525">
            <a:noFill/>
          </a:ln>
        </p:spPr>
        <p:txBody>
          <a:bodyPr wrap="square" lIns="68580" tIns="34290" rIns="68580" bIns="34290">
            <a:spAutoFit/>
            <a:scene3d>
              <a:camera prst="orthographicFront"/>
              <a:lightRig rig="threePt" dir="t"/>
            </a:scene3d>
          </a:bodyPr>
          <a:lstStyle/>
          <a:p>
            <a:pPr lvl="0" algn="l">
              <a:spcBef>
                <a:spcPct val="50000"/>
              </a:spcBef>
              <a:buClrTx/>
              <a:buSzTx/>
              <a:buFontTx/>
            </a:pPr>
            <a:r>
              <a:rPr lang="zh-CN" altLang="en-US" sz="2000" dirty="0">
                <a:latin typeface="黑体" panose="02010609060101010101" pitchFamily="49" charset="-122"/>
                <a:ea typeface="黑体" panose="02010609060101010101" pitchFamily="49" charset="-122"/>
                <a:sym typeface="+mn-ea"/>
              </a:rPr>
              <a:t>广州、厦门、福州、宁波、上海</a:t>
            </a:r>
            <a:endParaRPr lang="zh-CN" altLang="en-US" sz="2000" dirty="0">
              <a:latin typeface="黑体" panose="02010609060101010101" pitchFamily="49" charset="-122"/>
              <a:ea typeface="黑体" panose="02010609060101010101" pitchFamily="49" charset="-122"/>
              <a:sym typeface="+mn-ea"/>
            </a:endParaRPr>
          </a:p>
        </p:txBody>
      </p:sp>
      <p:sp>
        <p:nvSpPr>
          <p:cNvPr id="292929" name="Text Box 39"/>
          <p:cNvSpPr txBox="1"/>
          <p:nvPr/>
        </p:nvSpPr>
        <p:spPr>
          <a:xfrm>
            <a:off x="1187624" y="3435846"/>
            <a:ext cx="1322785" cy="391478"/>
          </a:xfrm>
          <a:prstGeom prst="rect">
            <a:avLst/>
          </a:prstGeom>
          <a:noFill/>
          <a:ln w="9525">
            <a:noFill/>
          </a:ln>
        </p:spPr>
        <p:txBody>
          <a:bodyPr lIns="68580" tIns="34290" rIns="68580" bIns="34290">
            <a:spAutoFit/>
            <a:scene3d>
              <a:camera prst="orthographicFront"/>
              <a:lightRig rig="threePt" dir="t"/>
            </a:scene3d>
          </a:bodyPr>
          <a:lstStyle/>
          <a:p>
            <a:pPr lvl="0" algn="l">
              <a:spcBef>
                <a:spcPct val="50000"/>
              </a:spcBef>
              <a:buClrTx/>
              <a:buSzTx/>
              <a:buFontTx/>
            </a:pPr>
            <a:r>
              <a:rPr lang="zh-CN" altLang="en-US" sz="2100" dirty="0">
                <a:latin typeface="黑体" panose="02010609060101010101" pitchFamily="49" charset="-122"/>
                <a:ea typeface="黑体" panose="02010609060101010101" pitchFamily="49" charset="-122"/>
                <a:sym typeface="+mn-ea"/>
              </a:rPr>
              <a:t>协定关税</a:t>
            </a:r>
            <a:endParaRPr lang="zh-CN" altLang="en-US" sz="2100" dirty="0">
              <a:latin typeface="黑体" panose="02010609060101010101" pitchFamily="49" charset="-122"/>
              <a:ea typeface="黑体" panose="02010609060101010101" pitchFamily="49" charset="-122"/>
              <a:sym typeface="+mn-ea"/>
            </a:endParaRPr>
          </a:p>
        </p:txBody>
      </p:sp>
      <p:sp>
        <p:nvSpPr>
          <p:cNvPr id="103470" name="Text Box 46"/>
          <p:cNvSpPr txBox="1"/>
          <p:nvPr/>
        </p:nvSpPr>
        <p:spPr>
          <a:xfrm>
            <a:off x="3059832" y="1347614"/>
            <a:ext cx="3008948" cy="391478"/>
          </a:xfrm>
          <a:prstGeom prst="rect">
            <a:avLst/>
          </a:prstGeom>
          <a:noFill/>
          <a:ln w="9525">
            <a:noFill/>
          </a:ln>
        </p:spPr>
        <p:txBody>
          <a:bodyPr wrap="square" lIns="68580" tIns="34290" rIns="68580" bIns="34290">
            <a:spAutoFit/>
            <a:scene3d>
              <a:camera prst="orthographicFront"/>
              <a:lightRig rig="threePt" dir="t"/>
            </a:scene3d>
          </a:bodyPr>
          <a:lstStyle/>
          <a:p>
            <a:pPr lvl="0" algn="ctr">
              <a:spcBef>
                <a:spcPct val="50000"/>
              </a:spcBef>
              <a:buClrTx/>
              <a:buSzTx/>
              <a:buFontTx/>
            </a:pPr>
            <a:r>
              <a:rPr lang="zh-CN" altLang="en-US" sz="2100" dirty="0">
                <a:latin typeface="黑体" panose="02010609060101010101" pitchFamily="49" charset="-122"/>
                <a:ea typeface="黑体" panose="02010609060101010101" pitchFamily="49" charset="-122"/>
                <a:sym typeface="+mn-ea"/>
              </a:rPr>
              <a:t>割九龙司地方一区 </a:t>
            </a:r>
            <a:endParaRPr lang="zh-CN" altLang="en-US" sz="2100" dirty="0">
              <a:latin typeface="黑体" panose="02010609060101010101" pitchFamily="49" charset="-122"/>
              <a:ea typeface="黑体" panose="02010609060101010101" pitchFamily="49" charset="-122"/>
              <a:sym typeface="+mn-ea"/>
            </a:endParaRPr>
          </a:p>
        </p:txBody>
      </p:sp>
      <p:sp>
        <p:nvSpPr>
          <p:cNvPr id="292935" name="Text Box 50"/>
          <p:cNvSpPr txBox="1"/>
          <p:nvPr/>
        </p:nvSpPr>
        <p:spPr>
          <a:xfrm>
            <a:off x="3193802" y="1851670"/>
            <a:ext cx="3249930" cy="714851"/>
          </a:xfrm>
          <a:prstGeom prst="rect">
            <a:avLst/>
          </a:prstGeom>
          <a:noFill/>
          <a:ln w="9525">
            <a:noFill/>
          </a:ln>
        </p:spPr>
        <p:txBody>
          <a:bodyPr wrap="square" lIns="68580" tIns="34290" rIns="68580" bIns="34290">
            <a:spAutoFit/>
            <a:scene3d>
              <a:camera prst="orthographicFront"/>
              <a:lightRig rig="threePt" dir="t"/>
            </a:scene3d>
          </a:bodyPr>
          <a:lstStyle/>
          <a:p>
            <a:pPr lvl="0" algn="l">
              <a:spcBef>
                <a:spcPct val="50000"/>
              </a:spcBef>
              <a:buClrTx/>
              <a:buSzTx/>
              <a:buFontTx/>
            </a:pPr>
            <a:r>
              <a:rPr lang="zh-CN" altLang="en-US" sz="2100" dirty="0">
                <a:latin typeface="黑体" panose="02010609060101010101" pitchFamily="49" charset="-122"/>
                <a:ea typeface="黑体" panose="02010609060101010101" pitchFamily="49" charset="-122"/>
                <a:sym typeface="+mn-ea"/>
              </a:rPr>
              <a:t>对英、法两国赔款各增至 800 万两白银 </a:t>
            </a:r>
            <a:endParaRPr lang="zh-CN" altLang="en-US" sz="2100" dirty="0">
              <a:latin typeface="黑体" panose="02010609060101010101" pitchFamily="49" charset="-122"/>
              <a:ea typeface="黑体" panose="02010609060101010101" pitchFamily="49" charset="-122"/>
              <a:sym typeface="+mn-ea"/>
            </a:endParaRPr>
          </a:p>
        </p:txBody>
      </p:sp>
      <p:sp>
        <p:nvSpPr>
          <p:cNvPr id="292936" name="Text Box 47"/>
          <p:cNvSpPr txBox="1"/>
          <p:nvPr/>
        </p:nvSpPr>
        <p:spPr>
          <a:xfrm>
            <a:off x="3358421" y="3435846"/>
            <a:ext cx="2872264" cy="391478"/>
          </a:xfrm>
          <a:prstGeom prst="rect">
            <a:avLst/>
          </a:prstGeom>
          <a:noFill/>
          <a:ln w="9525">
            <a:noFill/>
          </a:ln>
        </p:spPr>
        <p:txBody>
          <a:bodyPr wrap="square" lIns="68580" tIns="34290" rIns="68580" bIns="34290">
            <a:spAutoFit/>
            <a:scene3d>
              <a:camera prst="orthographicFront"/>
              <a:lightRig rig="threePt" dir="t"/>
            </a:scene3d>
          </a:bodyPr>
          <a:lstStyle/>
          <a:p>
            <a:pPr lvl="0" algn="l">
              <a:spcBef>
                <a:spcPct val="50000"/>
              </a:spcBef>
              <a:buClrTx/>
              <a:buSzTx/>
              <a:buFontTx/>
            </a:pPr>
            <a:r>
              <a:rPr lang="zh-CN" altLang="en-US" sz="2100" dirty="0">
                <a:latin typeface="黑体" panose="02010609060101010101" pitchFamily="49" charset="-122"/>
                <a:ea typeface="黑体" panose="02010609060101010101" pitchFamily="49" charset="-122"/>
                <a:sym typeface="+mn-ea"/>
              </a:rPr>
              <a:t>允许外国公使进驻北京 </a:t>
            </a:r>
            <a:endParaRPr lang="zh-CN" altLang="en-US" sz="2100" dirty="0">
              <a:latin typeface="黑体" panose="02010609060101010101" pitchFamily="49" charset="-122"/>
              <a:ea typeface="黑体" panose="02010609060101010101" pitchFamily="49" charset="-122"/>
              <a:sym typeface="+mn-ea"/>
            </a:endParaRPr>
          </a:p>
        </p:txBody>
      </p:sp>
      <p:sp>
        <p:nvSpPr>
          <p:cNvPr id="5" name="文本框 4"/>
          <p:cNvSpPr txBox="1"/>
          <p:nvPr/>
        </p:nvSpPr>
        <p:spPr>
          <a:xfrm>
            <a:off x="3635896" y="41669"/>
            <a:ext cx="4205997" cy="684803"/>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000" b="1" dirty="0">
                <a:solidFill>
                  <a:srgbClr val="7030A0"/>
                </a:solidFill>
                <a:latin typeface="黑体" panose="02010609060101010101" pitchFamily="49" charset="-122"/>
                <a:ea typeface="黑体" panose="02010609060101010101" pitchFamily="49" charset="-122"/>
                <a:sym typeface="+mn-ea"/>
              </a:rPr>
              <a:t>比较两次鸦片战争签订的条约内容，理解第二次鸦片战争的</a:t>
            </a:r>
            <a:r>
              <a:rPr lang="zh-CN" altLang="en-US" sz="2000" b="1" u="sng" dirty="0">
                <a:solidFill>
                  <a:srgbClr val="7030A0"/>
                </a:solidFill>
                <a:latin typeface="黑体" panose="02010609060101010101" pitchFamily="49" charset="-122"/>
                <a:ea typeface="黑体" panose="02010609060101010101" pitchFamily="49" charset="-122"/>
                <a:sym typeface="+mn-ea"/>
              </a:rPr>
              <a:t>影响</a:t>
            </a:r>
            <a:endParaRPr lang="zh-CN" altLang="en-US" sz="2000" b="1" u="sng" dirty="0">
              <a:solidFill>
                <a:srgbClr val="7030A0"/>
              </a:solidFill>
              <a:latin typeface="黑体" panose="02010609060101010101" pitchFamily="49" charset="-122"/>
              <a:ea typeface="黑体" panose="02010609060101010101" pitchFamily="49" charset="-122"/>
              <a:sym typeface="+mn-ea"/>
            </a:endParaRPr>
          </a:p>
        </p:txBody>
      </p:sp>
      <p:sp>
        <p:nvSpPr>
          <p:cNvPr id="19" name="Text Box 46"/>
          <p:cNvSpPr txBox="1"/>
          <p:nvPr/>
        </p:nvSpPr>
        <p:spPr>
          <a:xfrm>
            <a:off x="6401470" y="1407319"/>
            <a:ext cx="2354104" cy="391478"/>
          </a:xfrm>
          <a:prstGeom prst="rect">
            <a:avLst/>
          </a:prstGeom>
          <a:noFill/>
          <a:ln w="9525">
            <a:noFill/>
          </a:ln>
        </p:spPr>
        <p:txBody>
          <a:bodyPr wrap="square" lIns="68580" tIns="34290" rIns="68580" bIns="34290">
            <a:spAutoFit/>
            <a:scene3d>
              <a:camera prst="orthographicFront"/>
              <a:lightRig rig="threePt" dir="t"/>
            </a:scene3d>
          </a:bodyPr>
          <a:lstStyle/>
          <a:p>
            <a:pPr lvl="0" algn="ctr">
              <a:spcBef>
                <a:spcPct val="50000"/>
              </a:spcBef>
              <a:buClrTx/>
              <a:buSzTx/>
              <a:buFontTx/>
            </a:pPr>
            <a:r>
              <a:rPr lang="zh-CN" altLang="en-US" sz="2100" dirty="0">
                <a:solidFill>
                  <a:srgbClr val="C00000"/>
                </a:solidFill>
                <a:latin typeface="黑体" panose="02010609060101010101" pitchFamily="49" charset="-122"/>
                <a:ea typeface="黑体" panose="02010609060101010101" pitchFamily="49" charset="-122"/>
                <a:sym typeface="+mn-ea"/>
              </a:rPr>
              <a:t>丧失更多领土主权 </a:t>
            </a:r>
            <a:endParaRPr lang="zh-CN" altLang="en-US" sz="2100" dirty="0">
              <a:solidFill>
                <a:srgbClr val="C00000"/>
              </a:solidFill>
              <a:latin typeface="黑体" panose="02010609060101010101" pitchFamily="49" charset="-122"/>
              <a:ea typeface="黑体" panose="02010609060101010101" pitchFamily="49" charset="-122"/>
              <a:sym typeface="+mn-ea"/>
            </a:endParaRPr>
          </a:p>
        </p:txBody>
      </p:sp>
      <p:sp>
        <p:nvSpPr>
          <p:cNvPr id="20" name="Text Box 46"/>
          <p:cNvSpPr txBox="1"/>
          <p:nvPr/>
        </p:nvSpPr>
        <p:spPr>
          <a:xfrm>
            <a:off x="6156176" y="1995686"/>
            <a:ext cx="2354104" cy="391478"/>
          </a:xfrm>
          <a:prstGeom prst="rect">
            <a:avLst/>
          </a:prstGeom>
          <a:noFill/>
          <a:ln w="9525">
            <a:noFill/>
          </a:ln>
        </p:spPr>
        <p:txBody>
          <a:bodyPr wrap="square" lIns="68580" tIns="34290" rIns="68580" bIns="34290">
            <a:spAutoFit/>
            <a:scene3d>
              <a:camera prst="orthographicFront"/>
              <a:lightRig rig="threePt" dir="t"/>
            </a:scene3d>
          </a:bodyPr>
          <a:lstStyle/>
          <a:p>
            <a:pPr lvl="0" algn="ctr">
              <a:spcBef>
                <a:spcPct val="50000"/>
              </a:spcBef>
              <a:buClrTx/>
              <a:buSzTx/>
              <a:buFontTx/>
            </a:pPr>
            <a:r>
              <a:rPr lang="zh-CN" altLang="en-US" sz="2100" dirty="0">
                <a:solidFill>
                  <a:srgbClr val="C00000"/>
                </a:solidFill>
                <a:latin typeface="黑体" panose="02010609060101010101" pitchFamily="49" charset="-122"/>
                <a:ea typeface="黑体" panose="02010609060101010101" pitchFamily="49" charset="-122"/>
                <a:sym typeface="+mn-ea"/>
              </a:rPr>
              <a:t>赔款大幅增加 </a:t>
            </a:r>
            <a:endParaRPr lang="zh-CN" altLang="en-US" sz="2100" dirty="0">
              <a:solidFill>
                <a:srgbClr val="C00000"/>
              </a:solidFill>
              <a:latin typeface="黑体" panose="02010609060101010101" pitchFamily="49" charset="-122"/>
              <a:ea typeface="黑体" panose="02010609060101010101" pitchFamily="49" charset="-122"/>
              <a:sym typeface="+mn-ea"/>
            </a:endParaRPr>
          </a:p>
        </p:txBody>
      </p:sp>
      <p:sp>
        <p:nvSpPr>
          <p:cNvPr id="21" name="Text Box 46"/>
          <p:cNvSpPr txBox="1"/>
          <p:nvPr/>
        </p:nvSpPr>
        <p:spPr>
          <a:xfrm>
            <a:off x="6300192" y="2571750"/>
            <a:ext cx="2442686" cy="684803"/>
          </a:xfrm>
          <a:prstGeom prst="rect">
            <a:avLst/>
          </a:prstGeom>
          <a:noFill/>
          <a:ln w="9525">
            <a:noFill/>
          </a:ln>
        </p:spPr>
        <p:txBody>
          <a:bodyPr wrap="square" lIns="68580" tIns="34290" rIns="68580" bIns="34290">
            <a:spAutoFit/>
            <a:scene3d>
              <a:camera prst="orthographicFront"/>
              <a:lightRig rig="threePt" dir="t"/>
            </a:scene3d>
          </a:bodyPr>
          <a:lstStyle/>
          <a:p>
            <a:pPr lvl="0" algn="ctr">
              <a:spcBef>
                <a:spcPct val="50000"/>
              </a:spcBef>
              <a:buClrTx/>
              <a:buSzTx/>
              <a:buFontTx/>
            </a:pPr>
            <a:r>
              <a:rPr lang="zh-CN" altLang="en-US" sz="2000" dirty="0">
                <a:solidFill>
                  <a:srgbClr val="C00000"/>
                </a:solidFill>
                <a:latin typeface="黑体" panose="02010609060101010101" pitchFamily="49" charset="-122"/>
                <a:ea typeface="黑体" panose="02010609060101010101" pitchFamily="49" charset="-122"/>
                <a:sym typeface="+mn-ea"/>
              </a:rPr>
              <a:t>侵略势力由东南沿海深入到长江中下游</a:t>
            </a:r>
            <a:endParaRPr lang="zh-CN" altLang="en-US" sz="2000" dirty="0">
              <a:solidFill>
                <a:srgbClr val="C00000"/>
              </a:solidFill>
              <a:latin typeface="黑体" panose="02010609060101010101" pitchFamily="49" charset="-122"/>
              <a:ea typeface="黑体" panose="02010609060101010101" pitchFamily="49" charset="-122"/>
              <a:sym typeface="+mn-ea"/>
            </a:endParaRPr>
          </a:p>
        </p:txBody>
      </p:sp>
      <p:sp>
        <p:nvSpPr>
          <p:cNvPr id="22" name="Text Box 46"/>
          <p:cNvSpPr txBox="1"/>
          <p:nvPr/>
        </p:nvSpPr>
        <p:spPr>
          <a:xfrm>
            <a:off x="6401470" y="3291830"/>
            <a:ext cx="2523932" cy="714851"/>
          </a:xfrm>
          <a:prstGeom prst="rect">
            <a:avLst/>
          </a:prstGeom>
          <a:noFill/>
          <a:ln w="9525">
            <a:noFill/>
          </a:ln>
        </p:spPr>
        <p:txBody>
          <a:bodyPr wrap="square" lIns="68580" tIns="34290" rIns="68580" bIns="34290">
            <a:spAutoFit/>
            <a:scene3d>
              <a:camera prst="orthographicFront"/>
              <a:lightRig rig="threePt" dir="t"/>
            </a:scene3d>
          </a:bodyPr>
          <a:lstStyle/>
          <a:p>
            <a:pPr lvl="0" algn="l">
              <a:spcBef>
                <a:spcPct val="50000"/>
              </a:spcBef>
              <a:buClrTx/>
              <a:buSzTx/>
              <a:buFontTx/>
            </a:pPr>
            <a:r>
              <a:rPr lang="zh-CN" altLang="en-US" sz="2100" dirty="0">
                <a:solidFill>
                  <a:srgbClr val="C00000"/>
                </a:solidFill>
                <a:latin typeface="黑体" panose="02010609060101010101" pitchFamily="49" charset="-122"/>
                <a:ea typeface="黑体" panose="02010609060101010101" pitchFamily="49" charset="-122"/>
                <a:sym typeface="+mn-ea"/>
              </a:rPr>
              <a:t>便利列强干涉中国内政 </a:t>
            </a:r>
            <a:endParaRPr lang="zh-CN" altLang="en-US" sz="2100" dirty="0">
              <a:solidFill>
                <a:srgbClr val="C00000"/>
              </a:solidFill>
              <a:latin typeface="黑体" panose="02010609060101010101" pitchFamily="49" charset="-122"/>
              <a:ea typeface="黑体" panose="02010609060101010101" pitchFamily="49" charset="-122"/>
              <a:sym typeface="+mn-ea"/>
            </a:endParaRPr>
          </a:p>
        </p:txBody>
      </p:sp>
      <p:sp>
        <p:nvSpPr>
          <p:cNvPr id="2" name="内容占位符 2"/>
          <p:cNvSpPr txBox="1">
            <a:spLocks noGrp="1"/>
          </p:cNvSpPr>
          <p:nvPr/>
        </p:nvSpPr>
        <p:spPr bwMode="auto">
          <a:xfrm>
            <a:off x="2447764" y="106492"/>
            <a:ext cx="1188132" cy="377026"/>
          </a:xfrm>
          <a:prstGeom prst="rect">
            <a:avLst/>
          </a:prstGeom>
          <a:solidFill>
            <a:schemeClr val="accent2">
              <a:lumMod val="75000"/>
            </a:schemeClr>
          </a:solidFill>
        </p:spPr>
        <p:txBody>
          <a:bodyPr vert="horz" wrap="square" lIns="68580" tIns="34290" rIns="68580" bIns="34290" rtlCol="0" anchor="t" anchorCtr="0">
            <a:spAutoFit/>
          </a:bodyPr>
          <a:lstStyle>
            <a:lvl1pPr lvl="0">
              <a:buClrTx/>
              <a:buSzTx/>
              <a:buFontTx/>
              <a:defRPr sz="2800"/>
            </a:lvl1pPr>
            <a:lvl2pPr lvl="1">
              <a:buClrTx/>
              <a:buSzTx/>
              <a:buFontTx/>
              <a:defRPr sz="2400"/>
            </a:lvl2pPr>
            <a:lvl3pPr lvl="2">
              <a:buClrTx/>
              <a:buSzTx/>
              <a:buFontTx/>
              <a:defRPr sz="2000"/>
            </a:lvl3pPr>
            <a:lvl4pPr lvl="3">
              <a:buClrTx/>
              <a:buSzTx/>
              <a:buFontTx/>
              <a:defRPr sz="1800"/>
            </a:lvl4pPr>
            <a:lvl5pPr lvl="4">
              <a:buClrTx/>
              <a:buSzTx/>
              <a:buFontTx/>
              <a:defRPr sz="1800"/>
            </a:lvl5pPr>
          </a:lstStyle>
          <a:p>
            <a:pPr algn="ctr"/>
            <a:r>
              <a:rPr lang="zh-CN" altLang="en-US" sz="2000" b="1"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合作</a:t>
            </a:r>
            <a:r>
              <a:rPr lang="zh-CN" altLang="en-US" sz="20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探究</a:t>
            </a:r>
            <a:r>
              <a:rPr lang="en-US" altLang="zh-CN" sz="2000" b="1"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a:t>
            </a:r>
            <a:endParaRPr lang="en-US" altLang="zh-CN" sz="2000" b="1"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endParaRPr>
          </a:p>
        </p:txBody>
      </p:sp>
      <p:grpSp>
        <p:nvGrpSpPr>
          <p:cNvPr id="26" name="组合 25"/>
          <p:cNvGrpSpPr/>
          <p:nvPr/>
        </p:nvGrpSpPr>
        <p:grpSpPr>
          <a:xfrm>
            <a:off x="362615" y="843558"/>
            <a:ext cx="5721553" cy="3814598"/>
            <a:chOff x="488" y="1569"/>
            <a:chExt cx="12501" cy="8656"/>
          </a:xfrm>
        </p:grpSpPr>
        <p:pic>
          <p:nvPicPr>
            <p:cNvPr id="27" name="Picture 2" descr="http://bj.download.cycore.cn/res/132071326944292818/364bb8209dad47df956e3f79b7b691b8.png"/>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6459" y="1569"/>
              <a:ext cx="6530" cy="8656"/>
            </a:xfrm>
            <a:prstGeom prst="rect">
              <a:avLst/>
            </a:prstGeom>
            <a:noFill/>
            <a:extLst>
              <a:ext uri="{909E8E84-426E-40DD-AFC4-6F175D3DCCD1}">
                <a14:hiddenFill xmlns:a14="http://schemas.microsoft.com/office/drawing/2010/main">
                  <a:solidFill>
                    <a:srgbClr val="FFFFFF"/>
                  </a:solidFill>
                </a14:hiddenFill>
              </a:ext>
            </a:extLst>
          </p:spPr>
        </p:pic>
        <p:pic>
          <p:nvPicPr>
            <p:cNvPr id="28" name="图片 27" descr="21df8cc5-8cf6-4e94-a74a-6f4814d01333"/>
            <p:cNvPicPr>
              <a:picLocks noChangeAspect="1"/>
            </p:cNvPicPr>
            <p:nvPr/>
          </p:nvPicPr>
          <p:blipFill>
            <a:blip r:embed="rId4" cstate="print"/>
            <a:stretch>
              <a:fillRect/>
            </a:stretch>
          </p:blipFill>
          <p:spPr>
            <a:xfrm>
              <a:off x="488" y="1589"/>
              <a:ext cx="5968" cy="8636"/>
            </a:xfrm>
            <a:prstGeom prst="rect">
              <a:avLst/>
            </a:prstGeom>
          </p:spPr>
        </p:pic>
      </p:grpSp>
      <p:sp>
        <p:nvSpPr>
          <p:cNvPr id="30" name="圆角矩形标注 58"/>
          <p:cNvSpPr/>
          <p:nvPr/>
        </p:nvSpPr>
        <p:spPr>
          <a:xfrm>
            <a:off x="1181373" y="3576638"/>
            <a:ext cx="4716304" cy="1217295"/>
          </a:xfrm>
          <a:prstGeom prst="wedgeRoundRectCallout">
            <a:avLst>
              <a:gd name="adj1" fmla="val 17760"/>
              <a:gd name="adj2" fmla="val -163410"/>
              <a:gd name="adj3" fmla="val 16667"/>
            </a:avLst>
          </a:prstGeom>
          <a:solidFill>
            <a:schemeClr val="accent6">
              <a:lumMod val="20000"/>
              <a:lumOff val="80000"/>
            </a:schemeClr>
          </a:solidFill>
          <a:ln w="12700" cap="flat" cmpd="sng">
            <a:solidFill>
              <a:srgbClr val="404040"/>
            </a:solidFill>
            <a:prstDash val="solid"/>
            <a:miter/>
            <a:headEnd type="none" w="med" len="med"/>
            <a:tailEnd type="none" w="med" len="med"/>
          </a:ln>
        </p:spPr>
        <p:txBody>
          <a:bodyPr lIns="68580" tIns="34290" rIns="68580" bIns="34290" anchor="ctr"/>
          <a:lstStyle/>
          <a:p>
            <a:pPr indent="342900" fontAlgn="auto"/>
            <a:r>
              <a:rPr b="1" dirty="0" err="1">
                <a:solidFill>
                  <a:srgbClr val="0000FF"/>
                </a:solidFill>
                <a:latin typeface="黑体" panose="02010609060101010101" pitchFamily="49" charset="-122"/>
                <a:ea typeface="黑体" panose="02010609060101010101" pitchFamily="49" charset="-122"/>
              </a:rPr>
              <a:t>一是数量增</a:t>
            </a:r>
            <a:r>
              <a:rPr b="1" dirty="0" err="1">
                <a:solidFill>
                  <a:srgbClr val="FF0000"/>
                </a:solidFill>
                <a:latin typeface="黑体" panose="02010609060101010101" pitchFamily="49" charset="-122"/>
                <a:ea typeface="黑体" panose="02010609060101010101" pitchFamily="49" charset="-122"/>
              </a:rPr>
              <a:t>多</a:t>
            </a:r>
            <a:r>
              <a:rPr b="1" dirty="0">
                <a:solidFill>
                  <a:srgbClr val="0000FF"/>
                </a:solidFill>
                <a:latin typeface="黑体" panose="02010609060101010101" pitchFamily="49" charset="-122"/>
                <a:ea typeface="黑体" panose="02010609060101010101" pitchFamily="49" charset="-122"/>
              </a:rPr>
              <a:t>；</a:t>
            </a:r>
            <a:endParaRPr b="1" dirty="0">
              <a:solidFill>
                <a:srgbClr val="0000FF"/>
              </a:solidFill>
              <a:latin typeface="黑体" panose="02010609060101010101" pitchFamily="49" charset="-122"/>
              <a:ea typeface="黑体" panose="02010609060101010101" pitchFamily="49" charset="-122"/>
            </a:endParaRPr>
          </a:p>
          <a:p>
            <a:pPr indent="342900" fontAlgn="auto"/>
            <a:r>
              <a:rPr b="1" dirty="0" err="1">
                <a:solidFill>
                  <a:srgbClr val="0000FF"/>
                </a:solidFill>
                <a:latin typeface="黑体" panose="02010609060101010101" pitchFamily="49" charset="-122"/>
                <a:ea typeface="黑体" panose="02010609060101010101" pitchFamily="49" charset="-122"/>
              </a:rPr>
              <a:t>二是由</a:t>
            </a:r>
            <a:r>
              <a:rPr lang="zh-CN" altLang="en-US" b="1" dirty="0">
                <a:solidFill>
                  <a:srgbClr val="0000FF"/>
                </a:solidFill>
                <a:latin typeface="黑体" panose="02010609060101010101" pitchFamily="49" charset="-122"/>
                <a:ea typeface="黑体" panose="02010609060101010101" pitchFamily="49" charset="-122"/>
              </a:rPr>
              <a:t>东南沿海</a:t>
            </a:r>
            <a:r>
              <a:rPr b="1" dirty="0" err="1">
                <a:solidFill>
                  <a:srgbClr val="0000FF"/>
                </a:solidFill>
                <a:latin typeface="黑体" panose="02010609060101010101" pitchFamily="49" charset="-122"/>
                <a:ea typeface="黑体" panose="02010609060101010101" pitchFamily="49" charset="-122"/>
              </a:rPr>
              <a:t>深入到长江中</a:t>
            </a:r>
            <a:r>
              <a:rPr lang="zh-CN" altLang="en-US" b="1" dirty="0">
                <a:solidFill>
                  <a:srgbClr val="0000FF"/>
                </a:solidFill>
                <a:latin typeface="黑体" panose="02010609060101010101" pitchFamily="49" charset="-122"/>
                <a:ea typeface="黑体" panose="02010609060101010101" pitchFamily="49" charset="-122"/>
              </a:rPr>
              <a:t>下</a:t>
            </a:r>
            <a:r>
              <a:rPr b="1" dirty="0">
                <a:solidFill>
                  <a:srgbClr val="0000FF"/>
                </a:solidFill>
                <a:latin typeface="黑体" panose="02010609060101010101" pitchFamily="49" charset="-122"/>
                <a:ea typeface="黑体" panose="02010609060101010101" pitchFamily="49" charset="-122"/>
              </a:rPr>
              <a:t>游</a:t>
            </a:r>
            <a:r>
              <a:rPr lang="zh-CN" altLang="en-US" b="1" dirty="0">
                <a:solidFill>
                  <a:srgbClr val="0000FF"/>
                </a:solidFill>
                <a:latin typeface="黑体" panose="02010609060101010101" pitchFamily="49" charset="-122"/>
                <a:ea typeface="黑体" panose="02010609060101010101" pitchFamily="49" charset="-122"/>
              </a:rPr>
              <a:t>；</a:t>
            </a:r>
            <a:endParaRPr lang="zh-CN" altLang="en-US" b="1" dirty="0">
              <a:solidFill>
                <a:srgbClr val="0000FF"/>
              </a:solidFill>
              <a:latin typeface="黑体" panose="02010609060101010101" pitchFamily="49" charset="-122"/>
              <a:ea typeface="黑体" panose="02010609060101010101" pitchFamily="49" charset="-122"/>
            </a:endParaRPr>
          </a:p>
          <a:p>
            <a:pPr indent="342900" fontAlgn="auto"/>
            <a:r>
              <a:rPr b="1" dirty="0" err="1">
                <a:solidFill>
                  <a:srgbClr val="0000FF"/>
                </a:solidFill>
                <a:latin typeface="黑体" panose="02010609060101010101" pitchFamily="49" charset="-122"/>
                <a:ea typeface="黑体" panose="02010609060101010101" pitchFamily="49" charset="-122"/>
              </a:rPr>
              <a:t>三是由沿海深入内地</a:t>
            </a:r>
            <a:r>
              <a:rPr b="1" dirty="0">
                <a:solidFill>
                  <a:srgbClr val="0000FF"/>
                </a:solidFill>
                <a:latin typeface="黑体" panose="02010609060101010101" pitchFamily="49" charset="-122"/>
                <a:ea typeface="黑体" panose="02010609060101010101" pitchFamily="49" charset="-122"/>
              </a:rPr>
              <a:t>；</a:t>
            </a:r>
            <a:endParaRPr b="1" dirty="0">
              <a:solidFill>
                <a:srgbClr val="0000FF"/>
              </a:solidFill>
              <a:latin typeface="黑体" panose="02010609060101010101" pitchFamily="49" charset="-122"/>
              <a:ea typeface="黑体" panose="02010609060101010101" pitchFamily="49" charset="-122"/>
            </a:endParaRPr>
          </a:p>
          <a:p>
            <a:pPr indent="342900" fontAlgn="auto"/>
            <a:r>
              <a:rPr b="1" dirty="0" err="1">
                <a:solidFill>
                  <a:srgbClr val="0000FF"/>
                </a:solidFill>
                <a:latin typeface="黑体" panose="02010609060101010101" pitchFamily="49" charset="-122"/>
                <a:ea typeface="黑体" panose="02010609060101010101" pitchFamily="49" charset="-122"/>
              </a:rPr>
              <a:t>四是由南方伸向北方</a:t>
            </a:r>
            <a:r>
              <a:rPr lang="zh-CN" altLang="en-US" b="1" dirty="0">
                <a:solidFill>
                  <a:srgbClr val="0000FF"/>
                </a:solidFill>
                <a:latin typeface="黑体" panose="02010609060101010101" pitchFamily="49" charset="-122"/>
                <a:ea typeface="黑体" panose="02010609060101010101" pitchFamily="49" charset="-122"/>
              </a:rPr>
              <a:t>；</a:t>
            </a:r>
            <a:endParaRPr lang="zh-CN" altLang="en-US"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58"/>
                                        </p:tgtEl>
                                        <p:attrNameLst>
                                          <p:attrName>style.visibility</p:attrName>
                                        </p:attrNameLst>
                                      </p:cBhvr>
                                      <p:to>
                                        <p:strVal val="visible"/>
                                      </p:to>
                                    </p:set>
                                    <p:animEffect transition="in" filter="blinds(horizontal)">
                                      <p:cBhvr>
                                        <p:cTn id="7" dur="500"/>
                                        <p:tgtEl>
                                          <p:spTgt spid="1034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3470"/>
                                        </p:tgtEl>
                                        <p:attrNameLst>
                                          <p:attrName>style.visibility</p:attrName>
                                        </p:attrNameLst>
                                      </p:cBhvr>
                                      <p:to>
                                        <p:strVal val="visible"/>
                                      </p:to>
                                    </p:set>
                                    <p:animEffect transition="in" filter="blinds(horizontal)">
                                      <p:cBhvr>
                                        <p:cTn id="12" dur="500"/>
                                        <p:tgtEl>
                                          <p:spTgt spid="10347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2927"/>
                                        </p:tgtEl>
                                        <p:attrNameLst>
                                          <p:attrName>style.visibility</p:attrName>
                                        </p:attrNameLst>
                                      </p:cBhvr>
                                      <p:to>
                                        <p:strVal val="visible"/>
                                      </p:to>
                                    </p:set>
                                    <p:animEffect transition="in" filter="blinds(horizontal)">
                                      <p:cBhvr>
                                        <p:cTn id="17" dur="500"/>
                                        <p:tgtEl>
                                          <p:spTgt spid="29292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2935"/>
                                        </p:tgtEl>
                                        <p:attrNameLst>
                                          <p:attrName>style.visibility</p:attrName>
                                        </p:attrNameLst>
                                      </p:cBhvr>
                                      <p:to>
                                        <p:strVal val="visible"/>
                                      </p:to>
                                    </p:set>
                                    <p:animEffect transition="in" filter="blinds(horizontal)">
                                      <p:cBhvr>
                                        <p:cTn id="22" dur="500"/>
                                        <p:tgtEl>
                                          <p:spTgt spid="29293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2928"/>
                                        </p:tgtEl>
                                        <p:attrNameLst>
                                          <p:attrName>style.visibility</p:attrName>
                                        </p:attrNameLst>
                                      </p:cBhvr>
                                      <p:to>
                                        <p:strVal val="visible"/>
                                      </p:to>
                                    </p:set>
                                    <p:animEffect transition="in" filter="blinds(horizontal)">
                                      <p:cBhvr>
                                        <p:cTn id="27" dur="500"/>
                                        <p:tgtEl>
                                          <p:spTgt spid="29292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92929"/>
                                        </p:tgtEl>
                                        <p:attrNameLst>
                                          <p:attrName>style.visibility</p:attrName>
                                        </p:attrNameLst>
                                      </p:cBhvr>
                                      <p:to>
                                        <p:strVal val="visible"/>
                                      </p:to>
                                    </p:set>
                                    <p:animEffect transition="in" filter="blinds(horizontal)">
                                      <p:cBhvr>
                                        <p:cTn id="37" dur="500"/>
                                        <p:tgtEl>
                                          <p:spTgt spid="29292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92936"/>
                                        </p:tgtEl>
                                        <p:attrNameLst>
                                          <p:attrName>style.visibility</p:attrName>
                                        </p:attrNameLst>
                                      </p:cBhvr>
                                      <p:to>
                                        <p:strVal val="visible"/>
                                      </p:to>
                                    </p:set>
                                    <p:animEffect transition="in" filter="blinds(horizontal)">
                                      <p:cBhvr>
                                        <p:cTn id="42" dur="500"/>
                                        <p:tgtEl>
                                          <p:spTgt spid="29293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fill="hold"/>
                                        <p:tgtEl>
                                          <p:spTgt spid="21"/>
                                        </p:tgtEl>
                                        <p:attrNameLst>
                                          <p:attrName>ppt_x</p:attrName>
                                        </p:attrNameLst>
                                      </p:cBhvr>
                                      <p:tavLst>
                                        <p:tav tm="0">
                                          <p:val>
                                            <p:strVal val="#ppt_x"/>
                                          </p:val>
                                        </p:tav>
                                        <p:tav tm="100000">
                                          <p:val>
                                            <p:strVal val="#ppt_x"/>
                                          </p:val>
                                        </p:tav>
                                      </p:tavLst>
                                    </p:anim>
                                    <p:anim calcmode="lin" valueType="num">
                                      <p:cBhvr additive="base">
                                        <p:cTn id="6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fill="hold"/>
                                        <p:tgtEl>
                                          <p:spTgt spid="22"/>
                                        </p:tgtEl>
                                        <p:attrNameLst>
                                          <p:attrName>ppt_x</p:attrName>
                                        </p:attrNameLst>
                                      </p:cBhvr>
                                      <p:tavLst>
                                        <p:tav tm="0">
                                          <p:val>
                                            <p:strVal val="#ppt_x"/>
                                          </p:val>
                                        </p:tav>
                                        <p:tav tm="100000">
                                          <p:val>
                                            <p:strVal val="#ppt_x"/>
                                          </p:val>
                                        </p:tav>
                                      </p:tavLst>
                                    </p:anim>
                                    <p:anim calcmode="lin" valueType="num">
                                      <p:cBhvr additive="base">
                                        <p:cTn id="7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1" nodeType="click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fill="hold"/>
                                        <p:tgtEl>
                                          <p:spTgt spid="16"/>
                                        </p:tgtEl>
                                        <p:attrNameLst>
                                          <p:attrName>ppt_x</p:attrName>
                                        </p:attrNameLst>
                                      </p:cBhvr>
                                      <p:tavLst>
                                        <p:tav tm="0">
                                          <p:val>
                                            <p:strVal val="#ppt_x"/>
                                          </p:val>
                                        </p:tav>
                                        <p:tav tm="100000">
                                          <p:val>
                                            <p:strVal val="#ppt_x"/>
                                          </p:val>
                                        </p:tav>
                                      </p:tavLst>
                                    </p:anim>
                                    <p:anim calcmode="lin" valueType="num">
                                      <p:cBhvr additive="base">
                                        <p:cTn id="7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additive="base">
                                        <p:cTn id="84" dur="500" fill="hold"/>
                                        <p:tgtEl>
                                          <p:spTgt spid="26"/>
                                        </p:tgtEl>
                                        <p:attrNameLst>
                                          <p:attrName>ppt_x</p:attrName>
                                        </p:attrNameLst>
                                      </p:cBhvr>
                                      <p:tavLst>
                                        <p:tav tm="0">
                                          <p:val>
                                            <p:strVal val="#ppt_x"/>
                                          </p:val>
                                        </p:tav>
                                        <p:tav tm="100000">
                                          <p:val>
                                            <p:strVal val="#ppt_x"/>
                                          </p:val>
                                        </p:tav>
                                      </p:tavLst>
                                    </p:anim>
                                    <p:anim calcmode="lin" valueType="num">
                                      <p:cBhvr additive="base">
                                        <p:cTn id="8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1" nodeType="click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additive="base">
                                        <p:cTn id="90" dur="500" fill="hold"/>
                                        <p:tgtEl>
                                          <p:spTgt spid="30"/>
                                        </p:tgtEl>
                                        <p:attrNameLst>
                                          <p:attrName>ppt_x</p:attrName>
                                        </p:attrNameLst>
                                      </p:cBhvr>
                                      <p:tavLst>
                                        <p:tav tm="0">
                                          <p:val>
                                            <p:strVal val="#ppt_x"/>
                                          </p:val>
                                        </p:tav>
                                        <p:tav tm="100000">
                                          <p:val>
                                            <p:strVal val="#ppt_x"/>
                                          </p:val>
                                        </p:tav>
                                      </p:tavLst>
                                    </p:anim>
                                    <p:anim calcmode="lin" valueType="num">
                                      <p:cBhvr additive="base">
                                        <p:cTn id="9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4" presetClass="exit" presetSubtype="10" fill="hold" nodeType="clickEffect">
                                  <p:stCondLst>
                                    <p:cond delay="0"/>
                                  </p:stCondLst>
                                  <p:childTnLst>
                                    <p:animEffect transition="out" filter="randombar(horizontal)">
                                      <p:cBhvr>
                                        <p:cTn id="95" dur="500"/>
                                        <p:tgtEl>
                                          <p:spTgt spid="26"/>
                                        </p:tgtEl>
                                      </p:cBhvr>
                                    </p:animEffect>
                                    <p:set>
                                      <p:cBhvr>
                                        <p:cTn id="96" dur="1" fill="hold">
                                          <p:stCondLst>
                                            <p:cond delay="499"/>
                                          </p:stCondLst>
                                        </p:cTn>
                                        <p:tgtEl>
                                          <p:spTgt spid="26"/>
                                        </p:tgtEl>
                                        <p:attrNameLst>
                                          <p:attrName>style.visibility</p:attrName>
                                        </p:attrNameLst>
                                      </p:cBhvr>
                                      <p:to>
                                        <p:strVal val="hidden"/>
                                      </p:to>
                                    </p:set>
                                  </p:childTnLst>
                                </p:cTn>
                              </p:par>
                              <p:par>
                                <p:cTn id="97" presetID="14" presetClass="exit" presetSubtype="10" fill="hold" grpId="2" nodeType="withEffect">
                                  <p:stCondLst>
                                    <p:cond delay="0"/>
                                  </p:stCondLst>
                                  <p:childTnLst>
                                    <p:animEffect transition="out" filter="randombar(horizontal)">
                                      <p:cBhvr>
                                        <p:cTn id="98" dur="500"/>
                                        <p:tgtEl>
                                          <p:spTgt spid="30"/>
                                        </p:tgtEl>
                                      </p:cBhvr>
                                    </p:animEffect>
                                    <p:set>
                                      <p:cBhvr>
                                        <p:cTn id="99"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P spid="16" grpId="0"/>
      <p:bldP spid="16" grpId="1"/>
      <p:bldP spid="103458" grpId="0"/>
      <p:bldP spid="292927" grpId="0"/>
      <p:bldP spid="292928" grpId="0"/>
      <p:bldP spid="292929" grpId="0"/>
      <p:bldP spid="103470" grpId="0"/>
      <p:bldP spid="292935" grpId="0"/>
      <p:bldP spid="19" grpId="0"/>
      <p:bldP spid="20" grpId="0"/>
      <p:bldP spid="21" grpId="0"/>
      <p:bldP spid="22" grpId="0"/>
      <p:bldP spid="30" grpId="0" animBg="1"/>
      <p:bldP spid="30" grpId="1" animBg="1"/>
      <p:bldP spid="30" grpId="2"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9"/>
          <p:cNvPicPr>
            <a:picLocks noChangeAspect="1"/>
          </p:cNvPicPr>
          <p:nvPr>
            <p:custDataLst>
              <p:tags r:id="rId1"/>
            </p:custDataLst>
          </p:nvPr>
        </p:nvPicPr>
        <p:blipFill>
          <a:blip r:embed="rId2" cstate="print"/>
          <a:srcRect t="3636" b="5455"/>
          <a:stretch>
            <a:fillRect/>
          </a:stretch>
        </p:blipFill>
        <p:spPr>
          <a:xfrm>
            <a:off x="4099482" y="851299"/>
            <a:ext cx="4614386" cy="3641368"/>
          </a:xfrm>
          <a:prstGeom prst="rect">
            <a:avLst/>
          </a:prstGeom>
          <a:noFill/>
          <a:ln w="9525" cap="flat" cmpd="sng">
            <a:solidFill>
              <a:srgbClr val="595959"/>
            </a:solidFill>
            <a:prstDash val="solid"/>
            <a:round/>
            <a:headEnd type="none" w="med" len="med"/>
            <a:tailEnd type="none" w="med" len="med"/>
          </a:ln>
        </p:spPr>
      </p:pic>
      <p:sp>
        <p:nvSpPr>
          <p:cNvPr id="14" name="TextBox 17"/>
          <p:cNvSpPr txBox="1"/>
          <p:nvPr>
            <p:custDataLst>
              <p:tags r:id="rId3"/>
            </p:custDataLst>
          </p:nvPr>
        </p:nvSpPr>
        <p:spPr>
          <a:xfrm>
            <a:off x="423862" y="820228"/>
            <a:ext cx="3559493" cy="1131079"/>
          </a:xfrm>
          <a:prstGeom prst="rect">
            <a:avLst/>
          </a:prstGeom>
          <a:noFill/>
          <a:ln w="9525">
            <a:noFill/>
          </a:ln>
        </p:spPr>
        <p:txBody>
          <a:bodyPr wrap="square" lIns="68580" tIns="34290" rIns="68580" bIns="34290" anchor="t">
            <a:spAutoFit/>
          </a:bodyPr>
          <a:lstStyle/>
          <a:p>
            <a:pPr defTabSz="685800"/>
            <a:r>
              <a:rPr lang="zh-CN" altLang="en-US" sz="2300" b="1" dirty="0">
                <a:solidFill>
                  <a:srgbClr val="0D0D0D"/>
                </a:solidFill>
                <a:latin typeface="华文新魏" panose="02010800040101010101" pitchFamily="2" charset="-122"/>
                <a:ea typeface="华文新魏" panose="02010800040101010101" pitchFamily="2" charset="-122"/>
              </a:rPr>
              <a:t>①</a:t>
            </a:r>
            <a:r>
              <a:rPr lang="zh-CN" altLang="en-US" sz="2300" b="1" dirty="0">
                <a:latin typeface="华文新魏" panose="02010800040101010101" pitchFamily="2" charset="-122"/>
                <a:ea typeface="华文新魏" panose="02010800040101010101" pitchFamily="2" charset="-122"/>
              </a:rPr>
              <a:t>第二次鸦片战争使中国丧失更多主权；</a:t>
            </a:r>
            <a:endParaRPr lang="zh-CN" altLang="en-US" sz="2300" b="1" dirty="0">
              <a:latin typeface="华文新魏" panose="02010800040101010101" pitchFamily="2" charset="-122"/>
              <a:ea typeface="华文新魏" panose="02010800040101010101" pitchFamily="2" charset="-122"/>
            </a:endParaRPr>
          </a:p>
          <a:p>
            <a:pPr defTabSz="685800"/>
            <a:endParaRPr lang="zh-CN" altLang="en-US" sz="2300" b="1" dirty="0">
              <a:latin typeface="华文新魏" panose="02010800040101010101" pitchFamily="2" charset="-122"/>
              <a:ea typeface="华文新魏" panose="02010800040101010101" pitchFamily="2" charset="-122"/>
            </a:endParaRPr>
          </a:p>
        </p:txBody>
      </p:sp>
      <p:sp>
        <p:nvSpPr>
          <p:cNvPr id="15" name="矩形 14"/>
          <p:cNvSpPr/>
          <p:nvPr>
            <p:custDataLst>
              <p:tags r:id="rId4"/>
            </p:custDataLst>
          </p:nvPr>
        </p:nvSpPr>
        <p:spPr>
          <a:xfrm>
            <a:off x="423863" y="3007645"/>
            <a:ext cx="3609975" cy="1485022"/>
          </a:xfrm>
          <a:prstGeom prst="rect">
            <a:avLst/>
          </a:prstGeom>
        </p:spPr>
        <p:txBody>
          <a:bodyPr wrap="square" lIns="68580" tIns="34290" rIns="68580" bIns="34290">
            <a:spAutoFit/>
          </a:bodyPr>
          <a:lstStyle/>
          <a:p>
            <a:pPr lvl="0" fontAlgn="base">
              <a:spcBef>
                <a:spcPct val="0"/>
              </a:spcBef>
              <a:spcAft>
                <a:spcPct val="0"/>
              </a:spcAft>
              <a:defRPr/>
            </a:pPr>
            <a:r>
              <a:rPr lang="zh-CN" altLang="en-US" sz="2300" b="1" dirty="0">
                <a:solidFill>
                  <a:schemeClr val="tx1">
                    <a:lumMod val="95000"/>
                    <a:lumOff val="5000"/>
                  </a:schemeClr>
                </a:solidFill>
                <a:latin typeface="华文新魏" panose="02010800040101010101" pitchFamily="2" charset="-122"/>
                <a:ea typeface="华文新魏" panose="02010800040101010101" pitchFamily="2" charset="-122"/>
              </a:rPr>
              <a:t>③</a:t>
            </a:r>
            <a:r>
              <a:rPr lang="zh-CN" altLang="en-US" sz="2300" b="1" dirty="0">
                <a:solidFill>
                  <a:prstClr val="black"/>
                </a:solidFill>
                <a:latin typeface="华文新魏" panose="02010800040101010101" pitchFamily="2" charset="-122"/>
                <a:ea typeface="华文新魏" panose="02010800040101010101" pitchFamily="2" charset="-122"/>
              </a:rPr>
              <a:t>中国的</a:t>
            </a:r>
            <a:r>
              <a:rPr lang="zh-CN" altLang="en-US" sz="2300" b="1" dirty="0">
                <a:solidFill>
                  <a:srgbClr val="C00000"/>
                </a:solidFill>
                <a:latin typeface="华文新魏" panose="02010800040101010101" pitchFamily="2" charset="-122"/>
                <a:ea typeface="华文新魏" panose="02010800040101010101" pitchFamily="2" charset="-122"/>
              </a:rPr>
              <a:t>半殖民地化</a:t>
            </a:r>
            <a:r>
              <a:rPr lang="zh-CN" altLang="en-US" sz="2300" b="1" dirty="0">
                <a:solidFill>
                  <a:prstClr val="black"/>
                </a:solidFill>
                <a:latin typeface="华文新魏" panose="02010800040101010101" pitchFamily="2" charset="-122"/>
                <a:ea typeface="华文新魏" panose="02010800040101010101" pitchFamily="2" charset="-122"/>
              </a:rPr>
              <a:t>程度</a:t>
            </a:r>
            <a:r>
              <a:rPr lang="zh-CN" altLang="en-US" sz="2300" b="1" dirty="0">
                <a:solidFill>
                  <a:srgbClr val="C00000"/>
                </a:solidFill>
                <a:latin typeface="华文新魏" panose="02010800040101010101" pitchFamily="2" charset="-122"/>
                <a:ea typeface="华文新魏" panose="02010800040101010101" pitchFamily="2" charset="-122"/>
              </a:rPr>
              <a:t>进一步</a:t>
            </a:r>
            <a:r>
              <a:rPr lang="zh-CN" altLang="en-US" sz="2300" b="1" dirty="0" smtClean="0">
                <a:solidFill>
                  <a:srgbClr val="C00000"/>
                </a:solidFill>
                <a:latin typeface="华文新魏" panose="02010800040101010101" pitchFamily="2" charset="-122"/>
                <a:ea typeface="华文新魏" panose="02010800040101010101" pitchFamily="2" charset="-122"/>
              </a:rPr>
              <a:t>加深</a:t>
            </a:r>
            <a:r>
              <a:rPr lang="en-US" altLang="zh-CN" sz="2300" b="1" dirty="0" smtClean="0">
                <a:solidFill>
                  <a:srgbClr val="C00000"/>
                </a:solidFill>
                <a:latin typeface="华文新魏" panose="02010800040101010101" pitchFamily="2" charset="-122"/>
                <a:ea typeface="华文新魏" panose="02010800040101010101" pitchFamily="2" charset="-122"/>
              </a:rPr>
              <a:t>,</a:t>
            </a:r>
            <a:r>
              <a:rPr lang="zh-CN" altLang="en-US" sz="2300" b="1" dirty="0" smtClean="0">
                <a:solidFill>
                  <a:srgbClr val="C00000"/>
                </a:solidFill>
                <a:latin typeface="华文新魏" panose="02010800040101010101" pitchFamily="2" charset="-122"/>
                <a:ea typeface="华文新魏" panose="02010800040101010101" pitchFamily="2" charset="-122"/>
              </a:rPr>
              <a:t>民族危机进一步加深</a:t>
            </a:r>
            <a:r>
              <a:rPr lang="zh-CN" altLang="en-US" sz="2300" b="1" dirty="0" smtClean="0">
                <a:solidFill>
                  <a:prstClr val="black"/>
                </a:solidFill>
                <a:latin typeface="华文新魏" panose="02010800040101010101" pitchFamily="2" charset="-122"/>
                <a:ea typeface="华文新魏" panose="02010800040101010101" pitchFamily="2" charset="-122"/>
              </a:rPr>
              <a:t>。（或</a:t>
            </a:r>
            <a:r>
              <a:rPr lang="zh-CN" altLang="en-US" sz="2300" b="1" dirty="0" smtClean="0">
                <a:solidFill>
                  <a:srgbClr val="7030A0"/>
                </a:solidFill>
                <a:latin typeface="华文新魏" panose="02010800040101010101" pitchFamily="2" charset="-122"/>
                <a:ea typeface="华文新魏" panose="02010800040101010101" pitchFamily="2" charset="-122"/>
              </a:rPr>
              <a:t>进一步加深了中国的半殖民地化程度</a:t>
            </a:r>
            <a:r>
              <a:rPr lang="zh-CN" altLang="en-US" sz="2300" b="1" dirty="0" smtClean="0">
                <a:solidFill>
                  <a:prstClr val="black"/>
                </a:solidFill>
                <a:latin typeface="华文新魏" panose="02010800040101010101" pitchFamily="2" charset="-122"/>
                <a:ea typeface="华文新魏" panose="02010800040101010101" pitchFamily="2" charset="-122"/>
              </a:rPr>
              <a:t>）</a:t>
            </a:r>
            <a:endParaRPr lang="zh-CN" altLang="en-US" sz="2300" b="1" dirty="0">
              <a:latin typeface="华文新魏" panose="02010800040101010101" pitchFamily="2" charset="-122"/>
              <a:ea typeface="华文新魏" panose="02010800040101010101" pitchFamily="2" charset="-122"/>
            </a:endParaRPr>
          </a:p>
        </p:txBody>
      </p:sp>
      <p:sp>
        <p:nvSpPr>
          <p:cNvPr id="16" name="矩形 15"/>
          <p:cNvSpPr/>
          <p:nvPr>
            <p:custDataLst>
              <p:tags r:id="rId5"/>
            </p:custDataLst>
          </p:nvPr>
        </p:nvSpPr>
        <p:spPr>
          <a:xfrm>
            <a:off x="423863" y="1724627"/>
            <a:ext cx="3660934" cy="1131079"/>
          </a:xfrm>
          <a:prstGeom prst="rect">
            <a:avLst/>
          </a:prstGeom>
        </p:spPr>
        <p:txBody>
          <a:bodyPr wrap="square" lIns="68580" tIns="34290" rIns="68580" bIns="34290">
            <a:spAutoFit/>
          </a:bodyPr>
          <a:lstStyle/>
          <a:p>
            <a:pPr defTabSz="685800" rtl="0">
              <a:defRPr/>
            </a:pPr>
            <a:r>
              <a:rPr lang="zh-CN" altLang="en-US" sz="2300" b="1" dirty="0">
                <a:latin typeface="华文新魏" panose="02010800040101010101" pitchFamily="2" charset="-122"/>
                <a:ea typeface="华文新魏" panose="02010800040101010101" pitchFamily="2" charset="-122"/>
                <a:sym typeface="+mn-ea"/>
              </a:rPr>
              <a:t>②英国、法国、美国等西方侵略势力由</a:t>
            </a:r>
            <a:r>
              <a:rPr lang="zh-CN" altLang="en-US" sz="2300" b="1" dirty="0">
                <a:solidFill>
                  <a:srgbClr val="C00000"/>
                </a:solidFill>
                <a:latin typeface="华文新魏" panose="02010800040101010101" pitchFamily="2" charset="-122"/>
                <a:ea typeface="华文新魏" panose="02010800040101010101" pitchFamily="2" charset="-122"/>
                <a:sym typeface="+mn-ea"/>
              </a:rPr>
              <a:t>东</a:t>
            </a:r>
            <a:r>
              <a:rPr lang="zh-CN" altLang="en-US" sz="2300" b="1" dirty="0" smtClean="0">
                <a:solidFill>
                  <a:srgbClr val="C00000"/>
                </a:solidFill>
                <a:latin typeface="华文新魏" panose="02010800040101010101" pitchFamily="2" charset="-122"/>
                <a:ea typeface="华文新魏" panose="02010800040101010101" pitchFamily="2" charset="-122"/>
                <a:sym typeface="+mn-ea"/>
              </a:rPr>
              <a:t>南沿海一</a:t>
            </a:r>
            <a:r>
              <a:rPr lang="zh-CN" altLang="en-US" sz="2300" b="1" dirty="0">
                <a:solidFill>
                  <a:srgbClr val="C00000"/>
                </a:solidFill>
                <a:latin typeface="华文新魏" panose="02010800040101010101" pitchFamily="2" charset="-122"/>
                <a:ea typeface="华文新魏" panose="02010800040101010101" pitchFamily="2" charset="-122"/>
                <a:sym typeface="+mn-ea"/>
              </a:rPr>
              <a:t>带</a:t>
            </a:r>
            <a:r>
              <a:rPr lang="zh-CN" altLang="en-US" sz="2300" b="1" dirty="0">
                <a:latin typeface="华文新魏" panose="02010800040101010101" pitchFamily="2" charset="-122"/>
                <a:ea typeface="华文新魏" panose="02010800040101010101" pitchFamily="2" charset="-122"/>
                <a:sym typeface="+mn-ea"/>
              </a:rPr>
              <a:t>深入到</a:t>
            </a:r>
            <a:r>
              <a:rPr lang="zh-CN" altLang="en-US" sz="2300" b="1" dirty="0">
                <a:solidFill>
                  <a:srgbClr val="C00000"/>
                </a:solidFill>
                <a:latin typeface="华文新魏" panose="02010800040101010101" pitchFamily="2" charset="-122"/>
                <a:ea typeface="华文新魏" panose="02010800040101010101" pitchFamily="2" charset="-122"/>
                <a:sym typeface="+mn-ea"/>
              </a:rPr>
              <a:t>长江中下游地区；</a:t>
            </a:r>
            <a:endParaRPr lang="zh-CN" altLang="en-US" sz="2300" b="1" dirty="0">
              <a:latin typeface="华文新魏" panose="02010800040101010101" pitchFamily="2" charset="-122"/>
              <a:ea typeface="华文新魏" panose="02010800040101010101" pitchFamily="2" charset="-122"/>
            </a:endParaRPr>
          </a:p>
        </p:txBody>
      </p:sp>
      <p:sp>
        <p:nvSpPr>
          <p:cNvPr id="18" name="矩形 17"/>
          <p:cNvSpPr/>
          <p:nvPr>
            <p:custDataLst>
              <p:tags r:id="rId6"/>
            </p:custDataLst>
          </p:nvPr>
        </p:nvSpPr>
        <p:spPr>
          <a:xfrm>
            <a:off x="2627784" y="129064"/>
            <a:ext cx="3960440" cy="42052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五、第二次鸦片战争</a:t>
            </a:r>
            <a:r>
              <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的</a:t>
            </a:r>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影响</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2362924" y="123478"/>
            <a:ext cx="4945380" cy="42052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六、第二次鸦片战争</a:t>
            </a:r>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中国失败原因</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endParaRPr>
          </a:p>
        </p:txBody>
      </p:sp>
      <p:sp>
        <p:nvSpPr>
          <p:cNvPr id="3" name="文本框 13"/>
          <p:cNvSpPr txBox="1"/>
          <p:nvPr>
            <p:custDataLst>
              <p:tags r:id="rId2"/>
            </p:custDataLst>
          </p:nvPr>
        </p:nvSpPr>
        <p:spPr>
          <a:xfrm>
            <a:off x="1107145" y="737483"/>
            <a:ext cx="5510213" cy="485026"/>
          </a:xfrm>
          <a:prstGeom prst="roundRect">
            <a:avLst/>
          </a:prstGeom>
          <a:noFill/>
        </p:spPr>
        <p:style>
          <a:lnRef idx="3">
            <a:schemeClr val="lt1"/>
          </a:lnRef>
          <a:fillRef idx="1">
            <a:schemeClr val="accent5"/>
          </a:fillRef>
          <a:effectRef idx="1">
            <a:schemeClr val="accent5"/>
          </a:effectRef>
          <a:fontRef idx="minor">
            <a:schemeClr val="lt1"/>
          </a:fontRef>
        </p:style>
        <p:txBody>
          <a:bodyPr wrap="square" lIns="68580" tIns="34290" rIns="68580" bIns="34290" rtlCol="0">
            <a:spAutoFit/>
          </a:bodyPr>
          <a:lstStyle/>
          <a:p>
            <a:pPr algn="ctr"/>
            <a:r>
              <a:rPr lang="zh-CN" altLang="en-US" sz="2400" b="1" dirty="0">
                <a:solidFill>
                  <a:srgbClr val="0000FF"/>
                </a:solidFill>
                <a:latin typeface="华文新魏" panose="02010800040101010101" pitchFamily="2" charset="-122"/>
                <a:ea typeface="华文新魏" panose="02010800040101010101" pitchFamily="2" charset="-122"/>
              </a:rPr>
              <a:t>谈谈第二次鸦片战争失败的根本原因？</a:t>
            </a:r>
            <a:endParaRPr lang="zh-CN" altLang="en-US" sz="2400" b="1" dirty="0">
              <a:solidFill>
                <a:srgbClr val="0000FF"/>
              </a:solidFill>
              <a:latin typeface="华文新魏" panose="02010800040101010101" pitchFamily="2" charset="-122"/>
              <a:ea typeface="华文新魏" panose="02010800040101010101" pitchFamily="2" charset="-122"/>
            </a:endParaRPr>
          </a:p>
        </p:txBody>
      </p:sp>
      <p:sp>
        <p:nvSpPr>
          <p:cNvPr id="4" name="文本框 14"/>
          <p:cNvSpPr txBox="1"/>
          <p:nvPr>
            <p:custDataLst>
              <p:tags r:id="rId3"/>
            </p:custDataLst>
          </p:nvPr>
        </p:nvSpPr>
        <p:spPr>
          <a:xfrm>
            <a:off x="297656" y="1236345"/>
            <a:ext cx="6724650" cy="1638910"/>
          </a:xfrm>
          <a:prstGeom prst="rect">
            <a:avLst/>
          </a:prstGeom>
          <a:noFill/>
        </p:spPr>
        <p:txBody>
          <a:bodyPr wrap="square" lIns="68580" tIns="34290" rIns="68580" bIns="34290" rtlCol="0" anchor="t">
            <a:spAutoFit/>
          </a:bodyPr>
          <a:lstStyle/>
          <a:p>
            <a:pPr indent="533400" eaLnBrk="0" fontAlgn="auto" hangingPunct="0"/>
            <a:r>
              <a:rPr sz="2100" b="1" dirty="0">
                <a:latin typeface="仿宋" panose="02010609060101010101" charset="-122"/>
                <a:ea typeface="仿宋" panose="02010609060101010101" charset="-122"/>
                <a:cs typeface="仿宋" panose="02010609060101010101" charset="-122"/>
                <a:sym typeface="+mn-ea"/>
              </a:rPr>
              <a:t>一位大臣于1842年11月因仿造火轮船，“内地匠役往往不得其法”，提议从澳门雇觅“夷匠”。</a:t>
            </a:r>
            <a:r>
              <a:rPr sz="2100" b="1" dirty="0" err="1">
                <a:latin typeface="仿宋" panose="02010609060101010101" charset="-122"/>
                <a:ea typeface="仿宋" panose="02010609060101010101" charset="-122"/>
                <a:cs typeface="仿宋" panose="02010609060101010101" charset="-122"/>
                <a:sym typeface="+mn-ea"/>
              </a:rPr>
              <a:t>这可一下子触动了道光的神经，宁可不要火轮船，也不能让这些危险的“夷匠”入境，连忙下旨阻止</a:t>
            </a:r>
            <a:r>
              <a:rPr sz="2100" b="1" dirty="0">
                <a:latin typeface="仿宋" panose="02010609060101010101" charset="-122"/>
                <a:ea typeface="仿宋" panose="02010609060101010101" charset="-122"/>
                <a:cs typeface="仿宋" panose="02010609060101010101" charset="-122"/>
                <a:sym typeface="+mn-ea"/>
              </a:rPr>
              <a:t>。</a:t>
            </a:r>
            <a:endParaRPr sz="2100" b="1" dirty="0">
              <a:latin typeface="仿宋" panose="02010609060101010101" charset="-122"/>
              <a:ea typeface="仿宋" panose="02010609060101010101" charset="-122"/>
              <a:cs typeface="仿宋" panose="02010609060101010101" charset="-122"/>
              <a:sym typeface="+mn-ea"/>
            </a:endParaRPr>
          </a:p>
          <a:p>
            <a:pPr indent="457200" algn="r" eaLnBrk="0" fontAlgn="auto" hangingPunct="0"/>
            <a:r>
              <a:rPr b="1" dirty="0">
                <a:latin typeface="仿宋" panose="02010609060101010101" charset="-122"/>
                <a:ea typeface="仿宋" panose="02010609060101010101" charset="-122"/>
                <a:cs typeface="仿宋" panose="02010609060101010101" charset="-122"/>
                <a:sym typeface="+mn-ea"/>
              </a:rPr>
              <a:t>——</a:t>
            </a:r>
            <a:r>
              <a:rPr b="1" dirty="0" err="1">
                <a:latin typeface="仿宋" panose="02010609060101010101" charset="-122"/>
                <a:ea typeface="仿宋" panose="02010609060101010101" charset="-122"/>
                <a:cs typeface="仿宋" panose="02010609060101010101" charset="-122"/>
                <a:sym typeface="+mn-ea"/>
              </a:rPr>
              <a:t>茅海建《天朝的崩溃</a:t>
            </a:r>
            <a:r>
              <a:rPr b="1" dirty="0">
                <a:latin typeface="仿宋" panose="02010609060101010101" charset="-122"/>
                <a:ea typeface="仿宋" panose="02010609060101010101" charset="-122"/>
                <a:cs typeface="仿宋" panose="02010609060101010101" charset="-122"/>
                <a:sym typeface="+mn-ea"/>
              </a:rPr>
              <a:t>——</a:t>
            </a:r>
            <a:r>
              <a:rPr b="1" dirty="0" err="1">
                <a:latin typeface="仿宋" panose="02010609060101010101" charset="-122"/>
                <a:ea typeface="仿宋" panose="02010609060101010101" charset="-122"/>
                <a:cs typeface="仿宋" panose="02010609060101010101" charset="-122"/>
                <a:sym typeface="+mn-ea"/>
              </a:rPr>
              <a:t>鸦片战争再研究</a:t>
            </a:r>
            <a:r>
              <a:rPr b="1" dirty="0">
                <a:latin typeface="仿宋" panose="02010609060101010101" charset="-122"/>
                <a:ea typeface="仿宋" panose="02010609060101010101" charset="-122"/>
                <a:cs typeface="仿宋" panose="02010609060101010101" charset="-122"/>
                <a:sym typeface="+mn-ea"/>
              </a:rPr>
              <a:t>》</a:t>
            </a:r>
            <a:endParaRPr b="1" dirty="0">
              <a:latin typeface="仿宋" panose="02010609060101010101" charset="-122"/>
              <a:ea typeface="仿宋" panose="02010609060101010101" charset="-122"/>
              <a:cs typeface="仿宋" panose="02010609060101010101" charset="-122"/>
              <a:sym typeface="+mn-ea"/>
            </a:endParaRPr>
          </a:p>
        </p:txBody>
      </p:sp>
      <p:sp>
        <p:nvSpPr>
          <p:cNvPr id="5" name="文本框 15"/>
          <p:cNvSpPr txBox="1"/>
          <p:nvPr>
            <p:custDataLst>
              <p:tags r:id="rId4"/>
            </p:custDataLst>
          </p:nvPr>
        </p:nvSpPr>
        <p:spPr>
          <a:xfrm>
            <a:off x="3188494" y="3119978"/>
            <a:ext cx="5631978" cy="1684020"/>
          </a:xfrm>
          <a:prstGeom prst="rect">
            <a:avLst/>
          </a:prstGeom>
          <a:noFill/>
        </p:spPr>
        <p:txBody>
          <a:bodyPr wrap="square" lIns="68580" tIns="34290" rIns="68580" bIns="34290" rtlCol="0" anchor="t">
            <a:spAutoFit/>
          </a:bodyPr>
          <a:lstStyle/>
          <a:p>
            <a:pPr indent="533400" eaLnBrk="0" fontAlgn="auto" hangingPunct="0"/>
            <a:r>
              <a:rPr sz="2100" b="1" dirty="0">
                <a:latin typeface="仿宋" panose="02010609060101010101" charset="-122"/>
                <a:ea typeface="仿宋" panose="02010609060101010101" charset="-122"/>
                <a:cs typeface="仿宋" panose="02010609060101010101" charset="-122"/>
                <a:sym typeface="+mn-ea"/>
              </a:rPr>
              <a:t>1860年10月，英法联军闯进圆明园。让英国人十分意外的是，当年马嘎尔尼送给乾隆皇帝的那些礼品，如天体运行仪、地球仪、音乐钟，以及各种新式火炮、枪械都原封未动的堆放在那里，上面落满了灰尘。</a:t>
            </a:r>
            <a:endParaRPr sz="2100" b="1" dirty="0">
              <a:latin typeface="仿宋" panose="02010609060101010101" charset="-122"/>
              <a:ea typeface="仿宋" panose="02010609060101010101" charset="-122"/>
              <a:cs typeface="仿宋" panose="02010609060101010101" charset="-122"/>
              <a:sym typeface="+mn-ea"/>
            </a:endParaRPr>
          </a:p>
        </p:txBody>
      </p:sp>
      <p:grpSp>
        <p:nvGrpSpPr>
          <p:cNvPr id="6" name="组合 17"/>
          <p:cNvGrpSpPr/>
          <p:nvPr>
            <p:custDataLst>
              <p:tags r:id="rId5"/>
            </p:custDataLst>
          </p:nvPr>
        </p:nvGrpSpPr>
        <p:grpSpPr>
          <a:xfrm>
            <a:off x="6982778" y="799148"/>
            <a:ext cx="1897856" cy="2193131"/>
            <a:chOff x="118" y="2901"/>
            <a:chExt cx="3985" cy="4605"/>
          </a:xfrm>
        </p:grpSpPr>
        <p:pic>
          <p:nvPicPr>
            <p:cNvPr id="7" name="图片 6" descr="C:/Users/陈容慧/AppData/Local/Temp/kaimatting/20200807164822/output_aiMatting_20200807164826.pngoutput_aiMatting_20200807164826"/>
            <p:cNvPicPr>
              <a:picLocks noChangeAspect="1"/>
            </p:cNvPicPr>
            <p:nvPr>
              <p:custDataLst>
                <p:tags r:id="rId6"/>
              </p:custDataLst>
            </p:nvPr>
          </p:nvPicPr>
          <p:blipFill>
            <a:blip r:embed="rId7" cstate="print"/>
            <a:srcRect l="10748" t="324" r="11346" b="50358"/>
            <a:stretch>
              <a:fillRect/>
            </a:stretch>
          </p:blipFill>
          <p:spPr>
            <a:xfrm>
              <a:off x="118" y="2901"/>
              <a:ext cx="3985" cy="3829"/>
            </a:xfrm>
            <a:prstGeom prst="rect">
              <a:avLst/>
            </a:prstGeom>
          </p:spPr>
        </p:pic>
        <p:sp>
          <p:nvSpPr>
            <p:cNvPr id="8" name="文本框 3"/>
            <p:cNvSpPr txBox="1"/>
            <p:nvPr>
              <p:custDataLst>
                <p:tags r:id="rId8"/>
              </p:custDataLst>
            </p:nvPr>
          </p:nvSpPr>
          <p:spPr>
            <a:xfrm>
              <a:off x="745" y="6730"/>
              <a:ext cx="2731" cy="776"/>
            </a:xfrm>
            <a:prstGeom prst="rect">
              <a:avLst/>
            </a:prstGeom>
            <a:noFill/>
            <a:ln w="9525">
              <a:noFill/>
            </a:ln>
          </p:spPr>
          <p:txBody>
            <a:bodyPr wrap="square" anchor="t" anchorCtr="0">
              <a:spAutoFit/>
            </a:bodyPr>
            <a:lstStyle/>
            <a:p>
              <a:pPr algn="ctr"/>
              <a:r>
                <a:rPr lang="zh-CN" altLang="en-US" b="1" dirty="0">
                  <a:latin typeface="仿宋" panose="02010609060101010101" charset="-122"/>
                  <a:ea typeface="仿宋" panose="02010609060101010101" charset="-122"/>
                </a:rPr>
                <a:t>道光帝</a:t>
              </a:r>
              <a:endParaRPr lang="zh-CN" altLang="en-US" b="1" dirty="0">
                <a:latin typeface="仿宋" panose="02010609060101010101" charset="-122"/>
                <a:ea typeface="仿宋" panose="02010609060101010101" charset="-122"/>
              </a:endParaRPr>
            </a:p>
          </p:txBody>
        </p:sp>
      </p:grpSp>
      <p:pic>
        <p:nvPicPr>
          <p:cNvPr id="9" name="图片 8"/>
          <p:cNvPicPr>
            <a:picLocks noChangeAspect="1"/>
          </p:cNvPicPr>
          <p:nvPr>
            <p:custDataLst>
              <p:tags r:id="rId9"/>
            </p:custDataLst>
          </p:nvPr>
        </p:nvPicPr>
        <p:blipFill>
          <a:blip r:embed="rId10" cstate="print"/>
          <a:stretch>
            <a:fillRect/>
          </a:stretch>
        </p:blipFill>
        <p:spPr>
          <a:xfrm>
            <a:off x="395535" y="2875255"/>
            <a:ext cx="2706281" cy="1928743"/>
          </a:xfrm>
          <a:prstGeom prst="rect">
            <a:avLst/>
          </a:prstGeom>
          <a:effectLst>
            <a:softEdge rad="63500"/>
          </a:effectLst>
        </p:spPr>
      </p:pic>
      <p:sp>
        <p:nvSpPr>
          <p:cNvPr id="11" name="Text Box 14"/>
          <p:cNvSpPr txBox="1"/>
          <p:nvPr/>
        </p:nvSpPr>
        <p:spPr>
          <a:xfrm>
            <a:off x="408652" y="2755399"/>
            <a:ext cx="8267804" cy="392415"/>
          </a:xfrm>
          <a:prstGeom prst="rect">
            <a:avLst/>
          </a:prstGeom>
          <a:solidFill>
            <a:schemeClr val="accent4">
              <a:lumMod val="40000"/>
              <a:lumOff val="60000"/>
            </a:schemeClr>
          </a:solidFill>
          <a:ln w="9525" cap="flat" cmpd="sng">
            <a:solidFill>
              <a:srgbClr val="000000"/>
            </a:solidFill>
            <a:prstDash val="solid"/>
            <a:miter/>
            <a:headEnd type="none" w="med" len="med"/>
            <a:tailEnd type="none" w="med" len="med"/>
          </a:ln>
        </p:spPr>
        <p:txBody>
          <a:bodyPr wrap="square" lIns="68580" tIns="34290" rIns="68580" bIns="34290">
            <a:spAutoFit/>
          </a:bodyPr>
          <a:lstStyle/>
          <a:p>
            <a:pPr lvl="0">
              <a:spcBef>
                <a:spcPct val="50000"/>
              </a:spcBef>
            </a:pPr>
            <a:r>
              <a:rPr lang="zh-CN" altLang="en-US" sz="2100" b="1" dirty="0" smtClean="0">
                <a:solidFill>
                  <a:srgbClr val="FF0000"/>
                </a:solidFill>
                <a:latin typeface="微软雅黑" panose="020B0503020204020204" charset="-122"/>
                <a:ea typeface="微软雅黑" panose="020B0503020204020204" charset="-122"/>
              </a:rPr>
              <a:t>根</a:t>
            </a:r>
            <a:r>
              <a:rPr lang="zh-CN" altLang="en-US" sz="2100" b="1" dirty="0">
                <a:solidFill>
                  <a:srgbClr val="FF0000"/>
                </a:solidFill>
                <a:latin typeface="微软雅黑" panose="020B0503020204020204" charset="-122"/>
                <a:ea typeface="微软雅黑" panose="020B0503020204020204" charset="-122"/>
              </a:rPr>
              <a:t>本原因</a:t>
            </a:r>
            <a:r>
              <a:rPr lang="zh-CN" altLang="en-US" sz="2100" b="1" dirty="0" smtClean="0">
                <a:latin typeface="微软雅黑" panose="020B0503020204020204" charset="-122"/>
                <a:ea typeface="微软雅黑" panose="020B0503020204020204" charset="-122"/>
              </a:rPr>
              <a:t>： 腐朽</a:t>
            </a:r>
            <a:r>
              <a:rPr lang="zh-CN" altLang="en-US" sz="2100" b="1" dirty="0">
                <a:latin typeface="微软雅黑" panose="020B0503020204020204" charset="-122"/>
                <a:ea typeface="微软雅黑" panose="020B0503020204020204" charset="-122"/>
              </a:rPr>
              <a:t>没落的封建主义不能对抗新兴的资本主义。</a:t>
            </a:r>
            <a:endParaRPr lang="zh-CN" altLang="en-US" sz="2100" b="1" dirty="0">
              <a:latin typeface="微软雅黑" panose="020B0503020204020204" charset="-122"/>
              <a:ea typeface="微软雅黑" panose="020B0503020204020204" charset="-122"/>
            </a:endParaRPr>
          </a:p>
        </p:txBody>
      </p:sp>
      <p:sp>
        <p:nvSpPr>
          <p:cNvPr id="12" name="五角星 11"/>
          <p:cNvSpPr/>
          <p:nvPr>
            <p:custDataLst>
              <p:tags r:id="rId11"/>
            </p:custDataLst>
          </p:nvPr>
        </p:nvSpPr>
        <p:spPr>
          <a:xfrm>
            <a:off x="808536" y="791052"/>
            <a:ext cx="340519" cy="333375"/>
          </a:xfrm>
          <a:prstGeom prst="star5">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6" presetClass="entr" presetSubtype="21"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arn(inVertical)">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noChangeShapeType="1" noTextEdit="1"/>
          </p:cNvSpPr>
          <p:nvPr/>
        </p:nvSpPr>
        <p:spPr bwMode="auto">
          <a:xfrm>
            <a:off x="825399" y="2125411"/>
            <a:ext cx="6178999" cy="630158"/>
          </a:xfrm>
          <a:prstGeom prst="rect">
            <a:avLst/>
          </a:prstGeom>
        </p:spPr>
        <p:txBody>
          <a:bodyPr wrap="none" lIns="68580" tIns="34290" rIns="68580" bIns="34290" fromWordArt="1">
            <a:prstTxWarp prst="textPlain">
              <a:avLst>
                <a:gd name="adj" fmla="val 50000"/>
              </a:avLst>
            </a:prstTxWarp>
          </a:bodyPr>
          <a:lstStyle/>
          <a:p>
            <a:pPr algn="ctr">
              <a:defRPr/>
            </a:pPr>
            <a:r>
              <a:rPr lang="zh-CN" altLang="en-US" sz="21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pitchFamily="49" charset="-122"/>
                <a:ea typeface="黑体" panose="02010609060101010101" pitchFamily="49" charset="-122"/>
              </a:rPr>
              <a:t>落后就要挨打</a:t>
            </a:r>
            <a:r>
              <a:rPr lang="en-US" altLang="zh-CN" sz="21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pitchFamily="49" charset="-122"/>
                <a:ea typeface="黑体" panose="02010609060101010101" pitchFamily="49" charset="-122"/>
              </a:rPr>
              <a:t>!</a:t>
            </a:r>
            <a:endParaRPr lang="zh-CN" altLang="en-US" sz="2100" b="1" kern="10" dirty="0">
              <a:ln w="12700">
                <a:solidFill>
                  <a:srgbClr val="EAEAEA"/>
                </a:solidFill>
                <a:rou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pitchFamily="49" charset="-122"/>
              <a:ea typeface="黑体" panose="02010609060101010101" pitchFamily="49" charset="-122"/>
            </a:endParaRPr>
          </a:p>
        </p:txBody>
      </p:sp>
      <p:sp>
        <p:nvSpPr>
          <p:cNvPr id="3" name="文本框 29703"/>
          <p:cNvSpPr txBox="1">
            <a:spLocks noChangeArrowheads="1"/>
          </p:cNvSpPr>
          <p:nvPr/>
        </p:nvSpPr>
        <p:spPr bwMode="auto">
          <a:xfrm>
            <a:off x="1259632" y="771550"/>
            <a:ext cx="7416824" cy="438582"/>
          </a:xfrm>
          <a:prstGeom prst="rect">
            <a:avLst/>
          </a:prstGeom>
          <a:noFill/>
          <a:ln w="22225">
            <a:noFill/>
            <a:round/>
          </a:ln>
        </p:spPr>
        <p:txBody>
          <a:bodyPr wrap="square" lIns="68580" tIns="34290" rIns="68580" bIns="34290">
            <a:spAutoFit/>
          </a:bodyPr>
          <a:lstStyle/>
          <a:p>
            <a:pPr>
              <a:spcBef>
                <a:spcPct val="50000"/>
              </a:spcBef>
            </a:pPr>
            <a:r>
              <a:rPr lang="zh-CN" altLang="en-US" sz="2400" b="1" dirty="0">
                <a:solidFill>
                  <a:srgbClr val="FF0000"/>
                </a:solidFill>
                <a:latin typeface="黑体" panose="02010609060101010101" pitchFamily="49" charset="-122"/>
                <a:ea typeface="黑体" panose="02010609060101010101" pitchFamily="49" charset="-122"/>
              </a:rPr>
              <a:t>以史为鉴：</a:t>
            </a:r>
            <a:r>
              <a:rPr lang="zh-CN" altLang="en-US" sz="2400" b="1" dirty="0">
                <a:latin typeface="黑体" panose="02010609060101010101" pitchFamily="49" charset="-122"/>
                <a:ea typeface="黑体" panose="02010609060101010101" pitchFamily="49" charset="-122"/>
              </a:rPr>
              <a:t>通过本课的学习，你有什么感想？</a:t>
            </a:r>
            <a:endParaRPr lang="zh-CN" altLang="en-US" sz="2400" b="1" dirty="0">
              <a:latin typeface="黑体" panose="02010609060101010101" pitchFamily="49" charset="-122"/>
              <a:ea typeface="黑体" panose="02010609060101010101" pitchFamily="49" charset="-122"/>
            </a:endParaRPr>
          </a:p>
        </p:txBody>
      </p:sp>
      <p:sp>
        <p:nvSpPr>
          <p:cNvPr id="4" name="矩形 3"/>
          <p:cNvSpPr>
            <a:spLocks noChangeArrowheads="1" noChangeShapeType="1" noTextEdit="1"/>
          </p:cNvSpPr>
          <p:nvPr/>
        </p:nvSpPr>
        <p:spPr bwMode="auto">
          <a:xfrm>
            <a:off x="588963" y="3034879"/>
            <a:ext cx="8005762" cy="678656"/>
          </a:xfrm>
          <a:prstGeom prst="rect">
            <a:avLst/>
          </a:prstGeom>
        </p:spPr>
        <p:txBody>
          <a:bodyPr wrap="none" lIns="68580" tIns="34290" rIns="68580" bIns="34290" fromWordArt="1">
            <a:prstTxWarp prst="textPlain">
              <a:avLst>
                <a:gd name="adj" fmla="val 50000"/>
              </a:avLst>
            </a:prstTxWarp>
          </a:bodyPr>
          <a:lstStyle/>
          <a:p>
            <a:pPr algn="ctr"/>
            <a:r>
              <a:rPr lang="zh-CN" altLang="en-US" sz="21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pitchFamily="49" charset="-122"/>
                <a:ea typeface="黑体" panose="02010609060101010101" pitchFamily="49" charset="-122"/>
              </a:rPr>
              <a:t>战争是破坏文明的罪魁祸首！</a:t>
            </a:r>
            <a:endParaRPr lang="zh-CN" altLang="en-US" sz="21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pitchFamily="49" charset="-122"/>
              <a:ea typeface="黑体" panose="02010609060101010101" pitchFamily="49" charset="-122"/>
            </a:endParaRPr>
          </a:p>
        </p:txBody>
      </p:sp>
      <p:sp>
        <p:nvSpPr>
          <p:cNvPr id="5" name="矩形 4"/>
          <p:cNvSpPr>
            <a:spLocks noChangeArrowheads="1" noChangeShapeType="1" noTextEdit="1"/>
          </p:cNvSpPr>
          <p:nvPr/>
        </p:nvSpPr>
        <p:spPr bwMode="auto">
          <a:xfrm>
            <a:off x="588964" y="4008809"/>
            <a:ext cx="8216900" cy="738188"/>
          </a:xfrm>
          <a:prstGeom prst="rect">
            <a:avLst/>
          </a:prstGeom>
        </p:spPr>
        <p:txBody>
          <a:bodyPr wrap="none" lIns="68580" tIns="34290" rIns="68580" bIns="34290" fromWordArt="1">
            <a:prstTxWarp prst="textPlain">
              <a:avLst>
                <a:gd name="adj" fmla="val 50000"/>
              </a:avLst>
            </a:prstTxWarp>
          </a:bodyPr>
          <a:lstStyle/>
          <a:p>
            <a:pPr algn="ctr"/>
            <a:r>
              <a:rPr lang="zh-CN" altLang="en-US" sz="21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pitchFamily="49" charset="-122"/>
                <a:ea typeface="黑体" panose="02010609060101010101" pitchFamily="49" charset="-122"/>
              </a:rPr>
              <a:t>维护和平，反对战争！</a:t>
            </a:r>
            <a:endParaRPr lang="zh-CN" altLang="en-US" sz="2100" b="1" kern="10" dirty="0">
              <a:ln w="12700">
                <a:solidFill>
                  <a:srgbClr val="EAEAEA"/>
                </a:solidFill>
                <a:rou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5000"/>
                  </a:srgbClr>
                </a:outerShdw>
              </a:effectLst>
              <a:latin typeface="黑体" panose="02010609060101010101" pitchFamily="49" charset="-122"/>
              <a:ea typeface="黑体" panose="02010609060101010101" pitchFamily="49" charset="-122"/>
            </a:endParaRPr>
          </a:p>
        </p:txBody>
      </p:sp>
      <p:sp>
        <p:nvSpPr>
          <p:cNvPr id="6" name="Text Box 12"/>
          <p:cNvSpPr txBox="1">
            <a:spLocks noChangeArrowheads="1"/>
          </p:cNvSpPr>
          <p:nvPr/>
        </p:nvSpPr>
        <p:spPr bwMode="auto">
          <a:xfrm>
            <a:off x="323528" y="1347614"/>
            <a:ext cx="1677382" cy="438582"/>
          </a:xfrm>
          <a:prstGeom prst="rect">
            <a:avLst/>
          </a:prstGeom>
          <a:solidFill>
            <a:srgbClr val="FFFF99"/>
          </a:solidFill>
          <a:ln w="9525">
            <a:noFill/>
            <a:miter lim="800000"/>
          </a:ln>
          <a:effectLst/>
        </p:spPr>
        <p:txBody>
          <a:bodyPr wrap="none" lIns="68580" tIns="34290" rIns="68580" bIns="34290">
            <a:spAutoFit/>
          </a:bodyPr>
          <a:lstStyle/>
          <a:p>
            <a:r>
              <a:rPr lang="zh-CN" altLang="en-US" sz="2400" b="1" dirty="0">
                <a:latin typeface="+mn-ea"/>
                <a:ea typeface="+mn-ea"/>
              </a:rPr>
              <a:t>七</a:t>
            </a:r>
            <a:r>
              <a:rPr lang="zh-CN" altLang="en-US" sz="2400" b="1" dirty="0" smtClean="0">
                <a:latin typeface="+mn-ea"/>
                <a:ea typeface="+mn-ea"/>
              </a:rPr>
              <a:t>、</a:t>
            </a:r>
            <a:r>
              <a:rPr lang="zh-CN" altLang="en-US" sz="2400" b="1" dirty="0">
                <a:latin typeface="+mn-ea"/>
                <a:ea typeface="+mn-ea"/>
              </a:rPr>
              <a:t>启示：</a:t>
            </a:r>
            <a:endParaRPr lang="zh-CN" altLang="en-US" sz="2400" b="1" dirty="0">
              <a:latin typeface="+mn-ea"/>
              <a:ea typeface="+mn-ea"/>
            </a:endParaRPr>
          </a:p>
        </p:txBody>
      </p:sp>
      <p:pic>
        <p:nvPicPr>
          <p:cNvPr id="7" name="图片 3"/>
          <p:cNvPicPr>
            <a:picLocks noChangeAspect="1" noChangeArrowheads="1"/>
          </p:cNvPicPr>
          <p:nvPr/>
        </p:nvPicPr>
        <p:blipFill>
          <a:blip r:embed="rId1" cstate="print"/>
          <a:srcRect/>
          <a:stretch>
            <a:fillRect/>
          </a:stretch>
        </p:blipFill>
        <p:spPr bwMode="auto">
          <a:xfrm>
            <a:off x="7941768" y="807269"/>
            <a:ext cx="864096" cy="625078"/>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lide(fromBottom)">
                                      <p:cBhvr>
                                        <p:cTn id="17" dur="500"/>
                                        <p:tgtEl>
                                          <p:spTgt spid="5"/>
                                        </p:tgtEl>
                                      </p:cBhvr>
                                    </p:animEffect>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320027" y="766258"/>
          <a:ext cx="8406208" cy="4029354"/>
        </p:xfrm>
        <a:graphic>
          <a:graphicData uri="http://schemas.openxmlformats.org/drawingml/2006/table">
            <a:tbl>
              <a:tblPr firstRow="1" bandRow="1">
                <a:tableStyleId>{5C22544A-7EE6-4342-B048-85BDC9FD1C3A}</a:tableStyleId>
              </a:tblPr>
              <a:tblGrid>
                <a:gridCol w="1371248"/>
                <a:gridCol w="2724084"/>
                <a:gridCol w="4310876"/>
              </a:tblGrid>
              <a:tr h="363402">
                <a:tc>
                  <a:txBody>
                    <a:bodyPr/>
                    <a:lstStyle/>
                    <a:p>
                      <a:pPr>
                        <a:buNone/>
                      </a:pPr>
                      <a:endParaRPr lang="zh-CN" altLang="en-US" sz="1800" b="1" dirty="0">
                        <a:solidFill>
                          <a:schemeClr val="bg1"/>
                        </a:solidFill>
                        <a:latin typeface="微软雅黑" panose="020B0503020204020204" charset="-122"/>
                        <a:ea typeface="微软雅黑" panose="020B0503020204020204" charset="-122"/>
                      </a:endParaRPr>
                    </a:p>
                  </a:txBody>
                  <a:tcPr marL="68580" marR="68580" marT="34290" marB="34290">
                    <a:solidFill>
                      <a:srgbClr val="591300"/>
                    </a:solidFill>
                  </a:tcPr>
                </a:tc>
                <a:tc>
                  <a:txBody>
                    <a:bodyPr/>
                    <a:lstStyle/>
                    <a:p>
                      <a:pPr algn="ctr">
                        <a:buNone/>
                      </a:pPr>
                      <a:r>
                        <a:rPr lang="zh-CN" altLang="en-US" sz="1800">
                          <a:solidFill>
                            <a:schemeClr val="bg1"/>
                          </a:solidFill>
                          <a:latin typeface="微软雅黑" panose="020B0503020204020204" charset="-122"/>
                          <a:ea typeface="微软雅黑" panose="020B0503020204020204" charset="-122"/>
                        </a:rPr>
                        <a:t>鸦片战争</a:t>
                      </a:r>
                      <a:endParaRPr lang="zh-CN" altLang="en-US" sz="1800">
                        <a:solidFill>
                          <a:schemeClr val="bg1"/>
                        </a:solidFill>
                        <a:latin typeface="微软雅黑" panose="020B0503020204020204" charset="-122"/>
                        <a:ea typeface="微软雅黑" panose="020B0503020204020204" charset="-122"/>
                      </a:endParaRPr>
                    </a:p>
                  </a:txBody>
                  <a:tcPr marL="68580" marR="68580" marT="34290" marB="34290" anchor="ctr">
                    <a:solidFill>
                      <a:srgbClr val="591300"/>
                    </a:solidFill>
                  </a:tcPr>
                </a:tc>
                <a:tc>
                  <a:txBody>
                    <a:bodyPr/>
                    <a:lstStyle/>
                    <a:p>
                      <a:pPr algn="ctr">
                        <a:buNone/>
                      </a:pPr>
                      <a:r>
                        <a:rPr lang="zh-CN" altLang="en-US" sz="1800">
                          <a:solidFill>
                            <a:schemeClr val="bg1"/>
                          </a:solidFill>
                          <a:latin typeface="微软雅黑" panose="020B0503020204020204" charset="-122"/>
                          <a:ea typeface="微软雅黑" panose="020B0503020204020204" charset="-122"/>
                        </a:rPr>
                        <a:t>第二次鸦片战争</a:t>
                      </a:r>
                      <a:endParaRPr lang="zh-CN" altLang="en-US" sz="1800">
                        <a:solidFill>
                          <a:schemeClr val="bg1"/>
                        </a:solidFill>
                        <a:latin typeface="微软雅黑" panose="020B0503020204020204" charset="-122"/>
                        <a:ea typeface="微软雅黑" panose="020B0503020204020204" charset="-122"/>
                      </a:endParaRPr>
                    </a:p>
                  </a:txBody>
                  <a:tcPr marL="68580" marR="68580" marT="34290" marB="34290" anchor="ctr">
                    <a:solidFill>
                      <a:srgbClr val="591300"/>
                    </a:solidFill>
                  </a:tcPr>
                </a:tc>
              </a:tr>
              <a:tr h="448195">
                <a:tc>
                  <a:txBody>
                    <a:bodyPr/>
                    <a:lstStyle/>
                    <a:p>
                      <a:pPr algn="ctr">
                        <a:buNone/>
                      </a:pPr>
                      <a:r>
                        <a:rPr lang="zh-CN" altLang="en-US" sz="1800" b="1">
                          <a:solidFill>
                            <a:schemeClr val="bg1"/>
                          </a:solidFill>
                          <a:latin typeface="微软雅黑" panose="020B0503020204020204" charset="-122"/>
                          <a:ea typeface="微软雅黑" panose="020B0503020204020204" charset="-122"/>
                        </a:rPr>
                        <a:t>根本原因</a:t>
                      </a:r>
                      <a:endParaRPr lang="zh-CN" altLang="en-US" sz="1800" b="1">
                        <a:solidFill>
                          <a:schemeClr val="bg1"/>
                        </a:solidFill>
                        <a:latin typeface="微软雅黑" panose="020B0503020204020204" charset="-122"/>
                        <a:ea typeface="微软雅黑" panose="020B0503020204020204" charset="-122"/>
                      </a:endParaRPr>
                    </a:p>
                  </a:txBody>
                  <a:tcPr marL="68580" marR="68580" marT="34290" marB="34290" anchor="ctr">
                    <a:solidFill>
                      <a:srgbClr val="591300"/>
                    </a:solidFill>
                  </a:tcPr>
                </a:tc>
                <a:tc>
                  <a:txBody>
                    <a:bodyPr/>
                    <a:lstStyle/>
                    <a:p>
                      <a:pPr>
                        <a:buNone/>
                      </a:pPr>
                      <a:endParaRPr lang="zh-CN" altLang="en-US" sz="1800">
                        <a:solidFill>
                          <a:srgbClr val="0070C0"/>
                        </a:solidFill>
                        <a:latin typeface="微软雅黑" panose="020B0503020204020204" charset="-122"/>
                        <a:ea typeface="微软雅黑" panose="020B0503020204020204" charset="-122"/>
                      </a:endParaRPr>
                    </a:p>
                  </a:txBody>
                  <a:tcPr marL="68580" marR="68580" marT="34290" marB="34290"/>
                </a:tc>
                <a:tc>
                  <a:txBody>
                    <a:bodyPr/>
                    <a:lstStyle/>
                    <a:p>
                      <a:pPr>
                        <a:buNone/>
                      </a:pPr>
                      <a:endParaRPr lang="zh-CN" altLang="en-US" sz="1800">
                        <a:solidFill>
                          <a:srgbClr val="0070C0"/>
                        </a:solidFill>
                        <a:latin typeface="微软雅黑" panose="020B0503020204020204" charset="-122"/>
                        <a:ea typeface="微软雅黑" panose="020B0503020204020204" charset="-122"/>
                      </a:endParaRPr>
                    </a:p>
                  </a:txBody>
                  <a:tcPr marL="68580" marR="68580" marT="34290" marB="34290"/>
                </a:tc>
              </a:tr>
              <a:tr h="441012">
                <a:tc>
                  <a:txBody>
                    <a:bodyPr/>
                    <a:lstStyle/>
                    <a:p>
                      <a:pPr algn="ctr">
                        <a:buNone/>
                      </a:pPr>
                      <a:r>
                        <a:rPr lang="zh-CN" altLang="en-US" sz="1800" b="1" dirty="0">
                          <a:solidFill>
                            <a:schemeClr val="bg1"/>
                          </a:solidFill>
                          <a:latin typeface="微软雅黑" panose="020B0503020204020204" charset="-122"/>
                          <a:ea typeface="微软雅黑" panose="020B0503020204020204" charset="-122"/>
                        </a:rPr>
                        <a:t>起止时间</a:t>
                      </a:r>
                      <a:endParaRPr lang="zh-CN" altLang="en-US" sz="1800" b="1" dirty="0">
                        <a:solidFill>
                          <a:schemeClr val="bg1"/>
                        </a:solidFill>
                        <a:latin typeface="微软雅黑" panose="020B0503020204020204" charset="-122"/>
                        <a:ea typeface="微软雅黑" panose="020B0503020204020204" charset="-122"/>
                      </a:endParaRPr>
                    </a:p>
                  </a:txBody>
                  <a:tcPr marL="68580" marR="68580" marT="34290" marB="34290" anchor="ctr">
                    <a:solidFill>
                      <a:srgbClr val="591300"/>
                    </a:solidFill>
                  </a:tcPr>
                </a:tc>
                <a:tc>
                  <a:txBody>
                    <a:bodyPr/>
                    <a:lstStyle/>
                    <a:p>
                      <a:pPr>
                        <a:buNone/>
                      </a:pPr>
                      <a:endParaRPr lang="zh-CN" altLang="en-US" sz="1800">
                        <a:solidFill>
                          <a:srgbClr val="0070C0"/>
                        </a:solidFill>
                        <a:latin typeface="微软雅黑" panose="020B0503020204020204" charset="-122"/>
                        <a:ea typeface="微软雅黑" panose="020B0503020204020204" charset="-122"/>
                      </a:endParaRPr>
                    </a:p>
                  </a:txBody>
                  <a:tcPr marL="68580" marR="68580" marT="34290" marB="34290"/>
                </a:tc>
                <a:tc>
                  <a:txBody>
                    <a:bodyPr/>
                    <a:lstStyle/>
                    <a:p>
                      <a:pPr>
                        <a:buNone/>
                      </a:pPr>
                      <a:endParaRPr lang="zh-CN" altLang="en-US" sz="1800" dirty="0">
                        <a:solidFill>
                          <a:srgbClr val="0070C0"/>
                        </a:solidFill>
                        <a:latin typeface="微软雅黑" panose="020B0503020204020204" charset="-122"/>
                        <a:ea typeface="微软雅黑" panose="020B0503020204020204" charset="-122"/>
                      </a:endParaRPr>
                    </a:p>
                  </a:txBody>
                  <a:tcPr marL="68580" marR="68580" marT="34290" marB="34290"/>
                </a:tc>
              </a:tr>
              <a:tr h="576064">
                <a:tc>
                  <a:txBody>
                    <a:bodyPr/>
                    <a:lstStyle/>
                    <a:p>
                      <a:pPr algn="ctr">
                        <a:buNone/>
                      </a:pPr>
                      <a:r>
                        <a:rPr lang="zh-CN" altLang="en-US" sz="1800" b="1">
                          <a:solidFill>
                            <a:schemeClr val="bg1"/>
                          </a:solidFill>
                          <a:latin typeface="微软雅黑" panose="020B0503020204020204" charset="-122"/>
                          <a:ea typeface="微软雅黑" panose="020B0503020204020204" charset="-122"/>
                        </a:rPr>
                        <a:t>侵略者</a:t>
                      </a:r>
                      <a:endParaRPr lang="zh-CN" altLang="en-US" sz="1800" b="1">
                        <a:solidFill>
                          <a:schemeClr val="bg1"/>
                        </a:solidFill>
                        <a:latin typeface="微软雅黑" panose="020B0503020204020204" charset="-122"/>
                        <a:ea typeface="微软雅黑" panose="020B0503020204020204" charset="-122"/>
                      </a:endParaRPr>
                    </a:p>
                  </a:txBody>
                  <a:tcPr marL="68580" marR="68580" marT="34290" marB="34290" anchor="ctr">
                    <a:solidFill>
                      <a:srgbClr val="591300"/>
                    </a:solidFill>
                  </a:tcPr>
                </a:tc>
                <a:tc>
                  <a:txBody>
                    <a:bodyPr/>
                    <a:lstStyle/>
                    <a:p>
                      <a:pPr>
                        <a:buNone/>
                      </a:pPr>
                      <a:endParaRPr lang="zh-CN" altLang="en-US" sz="1800">
                        <a:solidFill>
                          <a:srgbClr val="0070C0"/>
                        </a:solidFill>
                        <a:latin typeface="微软雅黑" panose="020B0503020204020204" charset="-122"/>
                        <a:ea typeface="微软雅黑" panose="020B0503020204020204" charset="-122"/>
                      </a:endParaRPr>
                    </a:p>
                  </a:txBody>
                  <a:tcPr marL="68580" marR="68580" marT="34290" marB="34290"/>
                </a:tc>
                <a:tc>
                  <a:txBody>
                    <a:bodyPr/>
                    <a:lstStyle/>
                    <a:p>
                      <a:pPr>
                        <a:buNone/>
                      </a:pPr>
                      <a:endParaRPr lang="zh-CN" altLang="en-US" sz="1800" dirty="0">
                        <a:solidFill>
                          <a:srgbClr val="0070C0"/>
                        </a:solidFill>
                        <a:latin typeface="微软雅黑" panose="020B0503020204020204" charset="-122"/>
                        <a:ea typeface="微软雅黑" panose="020B0503020204020204" charset="-122"/>
                      </a:endParaRPr>
                    </a:p>
                  </a:txBody>
                  <a:tcPr marL="68580" marR="68580" marT="34290" marB="34290"/>
                </a:tc>
              </a:tr>
              <a:tr h="432048">
                <a:tc>
                  <a:txBody>
                    <a:bodyPr/>
                    <a:lstStyle/>
                    <a:p>
                      <a:pPr algn="ctr">
                        <a:buNone/>
                      </a:pPr>
                      <a:r>
                        <a:rPr lang="zh-CN" altLang="en-US" sz="1800" b="1" dirty="0">
                          <a:solidFill>
                            <a:schemeClr val="bg1"/>
                          </a:solidFill>
                          <a:latin typeface="微软雅黑" panose="020B0503020204020204" charset="-122"/>
                          <a:ea typeface="微软雅黑" panose="020B0503020204020204" charset="-122"/>
                        </a:rPr>
                        <a:t>签订条约</a:t>
                      </a:r>
                      <a:endParaRPr lang="zh-CN" altLang="en-US" sz="1800" b="1" dirty="0">
                        <a:solidFill>
                          <a:schemeClr val="bg1"/>
                        </a:solidFill>
                        <a:latin typeface="微软雅黑" panose="020B0503020204020204" charset="-122"/>
                        <a:ea typeface="微软雅黑" panose="020B0503020204020204" charset="-122"/>
                      </a:endParaRPr>
                    </a:p>
                  </a:txBody>
                  <a:tcPr marL="68580" marR="68580" marT="34290" marB="34290" anchor="ctr">
                    <a:solidFill>
                      <a:srgbClr val="591300"/>
                    </a:solidFill>
                  </a:tcPr>
                </a:tc>
                <a:tc>
                  <a:txBody>
                    <a:bodyPr/>
                    <a:lstStyle/>
                    <a:p>
                      <a:pPr>
                        <a:buNone/>
                      </a:pPr>
                      <a:endParaRPr lang="zh-CN" altLang="en-US" sz="1800">
                        <a:solidFill>
                          <a:srgbClr val="0070C0"/>
                        </a:solidFill>
                        <a:latin typeface="微软雅黑" panose="020B0503020204020204" charset="-122"/>
                        <a:ea typeface="微软雅黑" panose="020B0503020204020204" charset="-122"/>
                      </a:endParaRPr>
                    </a:p>
                  </a:txBody>
                  <a:tcPr marL="68580" marR="68580" marT="34290" marB="34290"/>
                </a:tc>
                <a:tc>
                  <a:txBody>
                    <a:bodyPr/>
                    <a:lstStyle/>
                    <a:p>
                      <a:pPr>
                        <a:buNone/>
                      </a:pPr>
                      <a:endParaRPr lang="zh-CN" altLang="en-US" sz="1800" dirty="0">
                        <a:solidFill>
                          <a:srgbClr val="0070C0"/>
                        </a:solidFill>
                        <a:latin typeface="微软雅黑" panose="020B0503020204020204" charset="-122"/>
                        <a:ea typeface="微软雅黑" panose="020B0503020204020204" charset="-122"/>
                      </a:endParaRPr>
                    </a:p>
                  </a:txBody>
                  <a:tcPr marL="68580" marR="68580" marT="34290" marB="34290"/>
                </a:tc>
              </a:tr>
              <a:tr h="534193">
                <a:tc>
                  <a:txBody>
                    <a:bodyPr/>
                    <a:lstStyle/>
                    <a:p>
                      <a:pPr algn="ctr">
                        <a:buNone/>
                      </a:pPr>
                      <a:r>
                        <a:rPr lang="zh-CN" altLang="en-US" sz="1800" b="1">
                          <a:solidFill>
                            <a:schemeClr val="bg1"/>
                          </a:solidFill>
                          <a:latin typeface="微软雅黑" panose="020B0503020204020204" charset="-122"/>
                          <a:ea typeface="微软雅黑" panose="020B0503020204020204" charset="-122"/>
                        </a:rPr>
                        <a:t>通商口岸</a:t>
                      </a:r>
                      <a:endParaRPr lang="zh-CN" altLang="en-US" sz="1800" b="1">
                        <a:solidFill>
                          <a:schemeClr val="bg1"/>
                        </a:solidFill>
                        <a:latin typeface="微软雅黑" panose="020B0503020204020204" charset="-122"/>
                        <a:ea typeface="微软雅黑" panose="020B0503020204020204" charset="-122"/>
                      </a:endParaRPr>
                    </a:p>
                  </a:txBody>
                  <a:tcPr marL="68580" marR="68580" marT="34290" marB="34290" anchor="ctr">
                    <a:solidFill>
                      <a:srgbClr val="591300"/>
                    </a:solidFill>
                  </a:tcPr>
                </a:tc>
                <a:tc>
                  <a:txBody>
                    <a:bodyPr/>
                    <a:lstStyle/>
                    <a:p>
                      <a:pPr>
                        <a:buNone/>
                      </a:pPr>
                      <a:endParaRPr lang="zh-CN" altLang="en-US" sz="1800">
                        <a:solidFill>
                          <a:srgbClr val="0070C0"/>
                        </a:solidFill>
                        <a:latin typeface="微软雅黑" panose="020B0503020204020204" charset="-122"/>
                        <a:ea typeface="微软雅黑" panose="020B0503020204020204" charset="-122"/>
                      </a:endParaRPr>
                    </a:p>
                  </a:txBody>
                  <a:tcPr marL="68580" marR="68580" marT="34290" marB="34290"/>
                </a:tc>
                <a:tc>
                  <a:txBody>
                    <a:bodyPr/>
                    <a:lstStyle/>
                    <a:p>
                      <a:pPr>
                        <a:buNone/>
                      </a:pPr>
                      <a:endParaRPr lang="zh-CN" altLang="en-US" sz="1800">
                        <a:solidFill>
                          <a:srgbClr val="0070C0"/>
                        </a:solidFill>
                        <a:latin typeface="微软雅黑" panose="020B0503020204020204" charset="-122"/>
                        <a:ea typeface="微软雅黑" panose="020B0503020204020204" charset="-122"/>
                      </a:endParaRPr>
                    </a:p>
                  </a:txBody>
                  <a:tcPr marL="68580" marR="68580" marT="34290" marB="34290"/>
                </a:tc>
              </a:tr>
              <a:tr h="196878">
                <a:tc>
                  <a:txBody>
                    <a:bodyPr/>
                    <a:lstStyle/>
                    <a:p>
                      <a:pPr algn="ctr">
                        <a:buNone/>
                      </a:pPr>
                      <a:r>
                        <a:rPr lang="zh-CN" altLang="en-US" sz="1800" b="1" dirty="0">
                          <a:solidFill>
                            <a:schemeClr val="bg1"/>
                          </a:solidFill>
                          <a:latin typeface="微软雅黑" panose="020B0503020204020204" charset="-122"/>
                          <a:ea typeface="微软雅黑" panose="020B0503020204020204" charset="-122"/>
                        </a:rPr>
                        <a:t>领土</a:t>
                      </a:r>
                      <a:r>
                        <a:rPr lang="zh-CN" altLang="en-US" sz="1800" b="1" dirty="0" smtClean="0">
                          <a:solidFill>
                            <a:schemeClr val="bg1"/>
                          </a:solidFill>
                          <a:latin typeface="微软雅黑" panose="020B0503020204020204" charset="-122"/>
                          <a:ea typeface="微软雅黑" panose="020B0503020204020204" charset="-122"/>
                        </a:rPr>
                        <a:t>主权</a:t>
                      </a:r>
                      <a:endParaRPr lang="en-US" altLang="zh-CN" sz="1800" b="1" dirty="0" smtClean="0">
                        <a:solidFill>
                          <a:schemeClr val="bg1"/>
                        </a:solidFill>
                        <a:latin typeface="微软雅黑" panose="020B0503020204020204" charset="-122"/>
                        <a:ea typeface="微软雅黑" panose="020B0503020204020204" charset="-122"/>
                      </a:endParaRPr>
                    </a:p>
                    <a:p>
                      <a:pPr algn="ctr">
                        <a:buNone/>
                      </a:pPr>
                      <a:endParaRPr lang="zh-CN" altLang="en-US" sz="1800" b="1" dirty="0">
                        <a:solidFill>
                          <a:schemeClr val="bg1"/>
                        </a:solidFill>
                        <a:latin typeface="微软雅黑" panose="020B0503020204020204" charset="-122"/>
                        <a:ea typeface="微软雅黑" panose="020B0503020204020204" charset="-122"/>
                      </a:endParaRPr>
                    </a:p>
                  </a:txBody>
                  <a:tcPr marL="68580" marR="68580" marT="34290" marB="34290" anchor="ctr">
                    <a:solidFill>
                      <a:srgbClr val="591300"/>
                    </a:solidFill>
                  </a:tcPr>
                </a:tc>
                <a:tc>
                  <a:txBody>
                    <a:bodyPr/>
                    <a:lstStyle/>
                    <a:p>
                      <a:pPr>
                        <a:buNone/>
                      </a:pPr>
                      <a:endParaRPr lang="zh-CN" altLang="en-US" sz="1800" dirty="0">
                        <a:solidFill>
                          <a:srgbClr val="0070C0"/>
                        </a:solidFill>
                        <a:latin typeface="微软雅黑" panose="020B0503020204020204" charset="-122"/>
                        <a:ea typeface="微软雅黑" panose="020B0503020204020204" charset="-122"/>
                      </a:endParaRPr>
                    </a:p>
                  </a:txBody>
                  <a:tcPr marL="68580" marR="68580" marT="34290" marB="34290"/>
                </a:tc>
                <a:tc>
                  <a:txBody>
                    <a:bodyPr/>
                    <a:lstStyle/>
                    <a:p>
                      <a:pPr>
                        <a:buNone/>
                      </a:pPr>
                      <a:endParaRPr lang="zh-CN" altLang="en-US" sz="1800">
                        <a:solidFill>
                          <a:srgbClr val="0070C0"/>
                        </a:solidFill>
                        <a:latin typeface="微软雅黑" panose="020B0503020204020204" charset="-122"/>
                        <a:ea typeface="微软雅黑" panose="020B0503020204020204" charset="-122"/>
                      </a:endParaRPr>
                    </a:p>
                  </a:txBody>
                  <a:tcPr marL="68580" marR="68580" marT="34290" marB="34290"/>
                </a:tc>
              </a:tr>
              <a:tr h="363402">
                <a:tc>
                  <a:txBody>
                    <a:bodyPr/>
                    <a:lstStyle/>
                    <a:p>
                      <a:pPr algn="ctr">
                        <a:buNone/>
                      </a:pPr>
                      <a:endParaRPr lang="en-US" altLang="zh-CN" sz="1800" b="1" dirty="0" smtClean="0">
                        <a:solidFill>
                          <a:schemeClr val="bg1"/>
                        </a:solidFill>
                        <a:latin typeface="微软雅黑" panose="020B0503020204020204" charset="-122"/>
                        <a:ea typeface="微软雅黑" panose="020B0503020204020204" charset="-122"/>
                      </a:endParaRPr>
                    </a:p>
                    <a:p>
                      <a:pPr algn="ctr">
                        <a:buNone/>
                      </a:pPr>
                      <a:r>
                        <a:rPr lang="zh-CN" altLang="en-US" sz="1800" b="1" dirty="0" smtClean="0">
                          <a:solidFill>
                            <a:schemeClr val="bg1"/>
                          </a:solidFill>
                          <a:latin typeface="微软雅黑" panose="020B0503020204020204" charset="-122"/>
                          <a:ea typeface="微软雅黑" panose="020B0503020204020204" charset="-122"/>
                        </a:rPr>
                        <a:t>影响</a:t>
                      </a:r>
                      <a:endParaRPr lang="en-US" altLang="zh-CN" sz="1800" b="1" dirty="0" smtClean="0">
                        <a:solidFill>
                          <a:schemeClr val="bg1"/>
                        </a:solidFill>
                        <a:latin typeface="微软雅黑" panose="020B0503020204020204" charset="-122"/>
                        <a:ea typeface="微软雅黑" panose="020B0503020204020204" charset="-122"/>
                      </a:endParaRPr>
                    </a:p>
                  </a:txBody>
                  <a:tcPr marL="68580" marR="68580" marT="34290" marB="34290" anchor="ctr">
                    <a:solidFill>
                      <a:srgbClr val="591300"/>
                    </a:solidFill>
                  </a:tcPr>
                </a:tc>
                <a:tc>
                  <a:txBody>
                    <a:bodyPr/>
                    <a:lstStyle/>
                    <a:p>
                      <a:pPr>
                        <a:buNone/>
                      </a:pPr>
                      <a:endParaRPr lang="zh-CN" altLang="en-US" sz="1800" dirty="0">
                        <a:solidFill>
                          <a:srgbClr val="0070C0"/>
                        </a:solidFill>
                        <a:latin typeface="微软雅黑" panose="020B0503020204020204" charset="-122"/>
                        <a:ea typeface="微软雅黑" panose="020B0503020204020204" charset="-122"/>
                      </a:endParaRPr>
                    </a:p>
                  </a:txBody>
                  <a:tcPr marL="68580" marR="68580" marT="34290" marB="34290"/>
                </a:tc>
                <a:tc>
                  <a:txBody>
                    <a:bodyPr/>
                    <a:lstStyle/>
                    <a:p>
                      <a:pPr>
                        <a:buNone/>
                      </a:pPr>
                      <a:endParaRPr lang="zh-CN" altLang="en-US" sz="1800" dirty="0">
                        <a:solidFill>
                          <a:srgbClr val="0070C0"/>
                        </a:solidFill>
                        <a:latin typeface="微软雅黑" panose="020B0503020204020204" charset="-122"/>
                        <a:ea typeface="微软雅黑" panose="020B0503020204020204" charset="-122"/>
                      </a:endParaRPr>
                    </a:p>
                  </a:txBody>
                  <a:tcPr marL="68580" marR="68580" marT="34290" marB="34290"/>
                </a:tc>
              </a:tr>
            </a:tbl>
          </a:graphicData>
        </a:graphic>
      </p:graphicFrame>
      <p:sp>
        <p:nvSpPr>
          <p:cNvPr id="3" name="文本框 6"/>
          <p:cNvSpPr txBox="1"/>
          <p:nvPr>
            <p:custDataLst>
              <p:tags r:id="rId2"/>
            </p:custDataLst>
          </p:nvPr>
        </p:nvSpPr>
        <p:spPr>
          <a:xfrm>
            <a:off x="1619672" y="1203598"/>
            <a:ext cx="2520280" cy="346249"/>
          </a:xfrm>
          <a:prstGeom prst="rect">
            <a:avLst/>
          </a:prstGeom>
          <a:noFill/>
        </p:spPr>
        <p:txBody>
          <a:bodyPr wrap="square" lIns="68580" tIns="34290" rIns="68580" bIns="34290" rtlCol="0">
            <a:spAutoFit/>
            <a:scene3d>
              <a:camera prst="orthographicFront"/>
              <a:lightRig rig="threePt" dir="t"/>
            </a:scene3d>
          </a:bodyPr>
          <a:lstStyle/>
          <a:p>
            <a:pPr algn="ctr">
              <a:lnSpc>
                <a:spcPct val="100000"/>
              </a:lnSpc>
            </a:pP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打开中国市场</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4" name="文本框 4"/>
          <p:cNvSpPr txBox="1"/>
          <p:nvPr>
            <p:custDataLst>
              <p:tags r:id="rId3"/>
            </p:custDataLst>
          </p:nvPr>
        </p:nvSpPr>
        <p:spPr>
          <a:xfrm>
            <a:off x="4258822" y="1203598"/>
            <a:ext cx="4061668" cy="346249"/>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zh-CN" altLang="en-US" dirty="0" smtClean="0">
                <a:solidFill>
                  <a:srgbClr val="C00000"/>
                </a:solidFill>
                <a:latin typeface="方正粗黑宋简体" panose="02000000000000000000" charset="-122"/>
                <a:ea typeface="方正粗黑宋简体" panose="02000000000000000000" charset="-122"/>
                <a:cs typeface="微软雅黑" panose="020B0503020204020204" charset="-122"/>
                <a:sym typeface="+mn-ea"/>
              </a:rPr>
              <a:t>进一步</a:t>
            </a: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打开中国市场，扩大侵略权益</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5" name="文本框 5"/>
          <p:cNvSpPr txBox="1"/>
          <p:nvPr>
            <p:custDataLst>
              <p:tags r:id="rId4"/>
            </p:custDataLst>
          </p:nvPr>
        </p:nvSpPr>
        <p:spPr>
          <a:xfrm>
            <a:off x="1550194" y="1635646"/>
            <a:ext cx="2805782" cy="346249"/>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en-US" altLang="zh-CN" dirty="0" smtClean="0">
                <a:latin typeface="方正粗黑宋简体" panose="02000000000000000000" charset="-122"/>
                <a:ea typeface="方正粗黑宋简体" panose="02000000000000000000" charset="-122"/>
                <a:cs typeface="微软雅黑" panose="020B0503020204020204" charset="-122"/>
                <a:sym typeface="+mn-ea"/>
              </a:rPr>
              <a:t>1840-1842</a:t>
            </a:r>
            <a:endParaRPr lang="en-US" altLang="zh-CN"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6" name="文本框 7"/>
          <p:cNvSpPr txBox="1"/>
          <p:nvPr>
            <p:custDataLst>
              <p:tags r:id="rId5"/>
            </p:custDataLst>
          </p:nvPr>
        </p:nvSpPr>
        <p:spPr>
          <a:xfrm>
            <a:off x="4427984" y="1635646"/>
            <a:ext cx="3227070" cy="346249"/>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en-US" altLang="zh-CN" dirty="0" smtClean="0">
                <a:latin typeface="方正粗黑宋简体" panose="02000000000000000000" charset="-122"/>
                <a:ea typeface="方正粗黑宋简体" panose="02000000000000000000" charset="-122"/>
                <a:cs typeface="微软雅黑" panose="020B0503020204020204" charset="-122"/>
                <a:sym typeface="+mn-ea"/>
              </a:rPr>
              <a:t>1856-1860</a:t>
            </a:r>
            <a:endParaRPr lang="en-US" altLang="zh-CN"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7" name="文本框 13"/>
          <p:cNvSpPr txBox="1"/>
          <p:nvPr>
            <p:custDataLst>
              <p:tags r:id="rId6"/>
            </p:custDataLst>
          </p:nvPr>
        </p:nvSpPr>
        <p:spPr>
          <a:xfrm>
            <a:off x="1612107" y="2098352"/>
            <a:ext cx="2926556" cy="346249"/>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英国</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8" name="文本框 14"/>
          <p:cNvSpPr txBox="1"/>
          <p:nvPr>
            <p:custDataLst>
              <p:tags r:id="rId7"/>
            </p:custDataLst>
          </p:nvPr>
        </p:nvSpPr>
        <p:spPr>
          <a:xfrm>
            <a:off x="4355976" y="2153493"/>
            <a:ext cx="3227070" cy="346249"/>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主凶：英法；帮凶：美俄</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9" name="文本框 15"/>
          <p:cNvSpPr txBox="1"/>
          <p:nvPr>
            <p:custDataLst>
              <p:tags r:id="rId8"/>
            </p:custDataLst>
          </p:nvPr>
        </p:nvSpPr>
        <p:spPr>
          <a:xfrm>
            <a:off x="1612106" y="2661930"/>
            <a:ext cx="3227070" cy="346249"/>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中英</a:t>
            </a:r>
            <a:r>
              <a:rPr lang="en-US" altLang="zh-CN" dirty="0" smtClean="0">
                <a:latin typeface="方正粗黑宋简体" panose="02000000000000000000" charset="-122"/>
                <a:ea typeface="方正粗黑宋简体" panose="02000000000000000000" charset="-122"/>
                <a:cs typeface="微软雅黑" panose="020B0503020204020204" charset="-122"/>
                <a:sym typeface="+mn-ea"/>
              </a:rPr>
              <a:t>《</a:t>
            </a: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南京条约</a:t>
            </a:r>
            <a:r>
              <a:rPr lang="en-US" altLang="zh-CN" dirty="0" smtClean="0">
                <a:latin typeface="方正粗黑宋简体" panose="02000000000000000000" charset="-122"/>
                <a:ea typeface="方正粗黑宋简体" panose="02000000000000000000" charset="-122"/>
                <a:cs typeface="微软雅黑" panose="020B0503020204020204" charset="-122"/>
                <a:sym typeface="+mn-ea"/>
              </a:rPr>
              <a:t>》</a:t>
            </a:r>
            <a:endParaRPr lang="en-US" altLang="zh-CN"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10" name="文本框 17"/>
          <p:cNvSpPr txBox="1"/>
          <p:nvPr>
            <p:custDataLst>
              <p:tags r:id="rId9"/>
            </p:custDataLst>
          </p:nvPr>
        </p:nvSpPr>
        <p:spPr>
          <a:xfrm>
            <a:off x="4474845" y="2643758"/>
            <a:ext cx="3108201" cy="346249"/>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en-US" altLang="zh-CN" dirty="0" smtClean="0">
                <a:latin typeface="方正粗黑宋简体" panose="02000000000000000000" charset="-122"/>
                <a:ea typeface="方正粗黑宋简体" panose="02000000000000000000" charset="-122"/>
                <a:cs typeface="微软雅黑" panose="020B0503020204020204" charset="-122"/>
                <a:sym typeface="+mn-ea"/>
              </a:rPr>
              <a:t>《</a:t>
            </a: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天津条约</a:t>
            </a:r>
            <a:r>
              <a:rPr lang="en-US" altLang="zh-CN" dirty="0" smtClean="0">
                <a:latin typeface="方正粗黑宋简体" panose="02000000000000000000" charset="-122"/>
                <a:ea typeface="方正粗黑宋简体" panose="02000000000000000000" charset="-122"/>
                <a:cs typeface="微软雅黑" panose="020B0503020204020204" charset="-122"/>
                <a:sym typeface="+mn-ea"/>
              </a:rPr>
              <a:t>》</a:t>
            </a: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a:t>
            </a:r>
            <a:r>
              <a:rPr lang="en-US" altLang="zh-CN" dirty="0" smtClean="0">
                <a:latin typeface="方正粗黑宋简体" panose="02000000000000000000" charset="-122"/>
                <a:ea typeface="方正粗黑宋简体" panose="02000000000000000000" charset="-122"/>
                <a:cs typeface="微软雅黑" panose="020B0503020204020204" charset="-122"/>
                <a:sym typeface="+mn-ea"/>
              </a:rPr>
              <a:t>《</a:t>
            </a: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北京条约</a:t>
            </a:r>
            <a:r>
              <a:rPr lang="en-US" altLang="zh-CN" dirty="0" smtClean="0">
                <a:latin typeface="方正粗黑宋简体" panose="02000000000000000000" charset="-122"/>
                <a:ea typeface="方正粗黑宋简体" panose="02000000000000000000" charset="-122"/>
                <a:cs typeface="微软雅黑" panose="020B0503020204020204" charset="-122"/>
                <a:sym typeface="+mn-ea"/>
              </a:rPr>
              <a:t>》</a:t>
            </a:r>
            <a:endParaRPr lang="en-US" altLang="zh-CN"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11" name="文本框 18"/>
          <p:cNvSpPr txBox="1"/>
          <p:nvPr>
            <p:custDataLst>
              <p:tags r:id="rId10"/>
            </p:custDataLst>
          </p:nvPr>
        </p:nvSpPr>
        <p:spPr>
          <a:xfrm>
            <a:off x="1676876" y="3147814"/>
            <a:ext cx="2746225" cy="346249"/>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东南沿海</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12" name="文本框 19"/>
          <p:cNvSpPr txBox="1"/>
          <p:nvPr>
            <p:custDataLst>
              <p:tags r:id="rId11"/>
            </p:custDataLst>
          </p:nvPr>
        </p:nvSpPr>
        <p:spPr>
          <a:xfrm>
            <a:off x="4451072" y="3120337"/>
            <a:ext cx="4057650" cy="346249"/>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深入长江中下游地区</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13" name="文本框 32"/>
          <p:cNvSpPr txBox="1"/>
          <p:nvPr>
            <p:custDataLst>
              <p:tags r:id="rId12"/>
            </p:custDataLst>
          </p:nvPr>
        </p:nvSpPr>
        <p:spPr>
          <a:xfrm>
            <a:off x="1676877" y="3712845"/>
            <a:ext cx="2857024" cy="346249"/>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割香港岛</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14" name="文本框 33"/>
          <p:cNvSpPr txBox="1"/>
          <p:nvPr>
            <p:custDataLst>
              <p:tags r:id="rId13"/>
            </p:custDataLst>
          </p:nvPr>
        </p:nvSpPr>
        <p:spPr>
          <a:xfrm>
            <a:off x="4499992" y="3579862"/>
            <a:ext cx="4226243" cy="623248"/>
          </a:xfrm>
          <a:prstGeom prst="rect">
            <a:avLst/>
          </a:prstGeom>
          <a:noFill/>
        </p:spPr>
        <p:txBody>
          <a:bodyPr wrap="square" lIns="68580" tIns="34290" rIns="68580" bIns="34290" rtlCol="0">
            <a:spAutoFit/>
            <a:scene3d>
              <a:camera prst="orthographicFront"/>
              <a:lightRig rig="threePt" dir="t"/>
            </a:scene3d>
          </a:bodyPr>
          <a:lstStyle/>
          <a:p>
            <a:pPr lvl="0" algn="l">
              <a:buClrTx/>
              <a:buSzTx/>
              <a:buFontTx/>
            </a:pP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英国：割占九龙司地方一区</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a:p>
            <a:pPr lvl="0" algn="l">
              <a:buClrTx/>
              <a:buSzTx/>
              <a:buFontTx/>
            </a:pP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沙俄：侵占</a:t>
            </a:r>
            <a:r>
              <a:rPr lang="en-US" altLang="zh-CN" dirty="0" smtClean="0">
                <a:latin typeface="方正粗黑宋简体" panose="02000000000000000000" charset="-122"/>
                <a:ea typeface="方正粗黑宋简体" panose="02000000000000000000" charset="-122"/>
                <a:cs typeface="微软雅黑" panose="020B0503020204020204" charset="-122"/>
                <a:sym typeface="+mn-ea"/>
              </a:rPr>
              <a:t>150</a:t>
            </a: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多万平方千米领土</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p:txBody>
      </p:sp>
      <p:grpSp>
        <p:nvGrpSpPr>
          <p:cNvPr id="15" name="组合 34"/>
          <p:cNvGrpSpPr/>
          <p:nvPr>
            <p:custDataLst>
              <p:tags r:id="rId14"/>
            </p:custDataLst>
          </p:nvPr>
        </p:nvGrpSpPr>
        <p:grpSpPr>
          <a:xfrm>
            <a:off x="7792403" y="1122298"/>
            <a:ext cx="942499" cy="369332"/>
            <a:chOff x="8903518" y="5969604"/>
            <a:chExt cx="1465739" cy="629778"/>
          </a:xfrm>
        </p:grpSpPr>
        <p:sp>
          <p:nvSpPr>
            <p:cNvPr id="16" name="矩形 15"/>
            <p:cNvSpPr/>
            <p:nvPr>
              <p:custDataLst>
                <p:tags r:id="rId15"/>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custDataLst>
                <p:tags r:id="rId16"/>
              </p:custDataLst>
            </p:nvPr>
          </p:nvPicPr>
          <p:blipFill>
            <a:blip r:embed="rId17" cstate="print"/>
            <a:stretch>
              <a:fillRect/>
            </a:stretch>
          </p:blipFill>
          <p:spPr>
            <a:xfrm>
              <a:off x="8903518" y="5988768"/>
              <a:ext cx="1465739" cy="608584"/>
            </a:xfrm>
            <a:prstGeom prst="rect">
              <a:avLst/>
            </a:prstGeom>
          </p:spPr>
        </p:pic>
        <p:sp>
          <p:nvSpPr>
            <p:cNvPr id="18" name="矩形 17"/>
            <p:cNvSpPr/>
            <p:nvPr>
              <p:custDataLst>
                <p:tags r:id="rId18"/>
              </p:custDataLst>
            </p:nvPr>
          </p:nvSpPr>
          <p:spPr>
            <a:xfrm>
              <a:off x="8963498" y="5969604"/>
              <a:ext cx="1377396" cy="629778"/>
            </a:xfrm>
            <a:prstGeom prst="rect">
              <a:avLst/>
            </a:prstGeom>
          </p:spPr>
          <p:txBody>
            <a:bodyPr wrap="square">
              <a:spAutoFit/>
            </a:bodyPr>
            <a:lstStyle/>
            <a:p>
              <a:pPr algn="ctr"/>
              <a:r>
                <a:rPr lang="zh-CN" altLang="en-US" b="1" dirty="0">
                  <a:solidFill>
                    <a:srgbClr val="FF0000"/>
                  </a:solidFill>
                  <a:latin typeface="隶书" panose="02010509060101010101" pitchFamily="49" charset="-122"/>
                  <a:ea typeface="隶书" panose="02010509060101010101" pitchFamily="49" charset="-122"/>
                </a:rPr>
                <a:t>继续</a:t>
              </a:r>
              <a:endParaRPr lang="zh-CN" altLang="en-US" b="1" dirty="0">
                <a:solidFill>
                  <a:srgbClr val="FF0000"/>
                </a:solidFill>
                <a:latin typeface="隶书" panose="02010509060101010101" pitchFamily="49" charset="-122"/>
                <a:ea typeface="隶书" panose="02010509060101010101" pitchFamily="49" charset="-122"/>
              </a:endParaRPr>
            </a:p>
          </p:txBody>
        </p:sp>
      </p:grpSp>
      <p:sp>
        <p:nvSpPr>
          <p:cNvPr id="19" name="文本框 38"/>
          <p:cNvSpPr txBox="1"/>
          <p:nvPr>
            <p:custDataLst>
              <p:tags r:id="rId19"/>
            </p:custDataLst>
          </p:nvPr>
        </p:nvSpPr>
        <p:spPr>
          <a:xfrm>
            <a:off x="1763688" y="4180750"/>
            <a:ext cx="2664296" cy="623248"/>
          </a:xfrm>
          <a:prstGeom prst="rect">
            <a:avLst/>
          </a:prstGeom>
          <a:noFill/>
        </p:spPr>
        <p:txBody>
          <a:bodyPr wrap="square" lIns="68580" tIns="34290" rIns="68580" bIns="34290" rtlCol="0">
            <a:spAutoFit/>
            <a:scene3d>
              <a:camera prst="orthographicFront"/>
              <a:lightRig rig="threePt" dir="t"/>
            </a:scene3d>
          </a:bodyPr>
          <a:lstStyle/>
          <a:p>
            <a:pPr lvl="0" algn="ctr">
              <a:buClrTx/>
              <a:buSzTx/>
              <a:buFontTx/>
            </a:pPr>
            <a:r>
              <a:rPr lang="zh-CN" altLang="en-US" dirty="0" smtClean="0">
                <a:solidFill>
                  <a:srgbClr val="C00000"/>
                </a:solidFill>
                <a:latin typeface="方正粗黑宋简体" panose="02000000000000000000" charset="-122"/>
                <a:ea typeface="方正粗黑宋简体" panose="02000000000000000000" charset="-122"/>
                <a:cs typeface="微软雅黑" panose="020B0503020204020204" charset="-122"/>
                <a:sym typeface="+mn-ea"/>
              </a:rPr>
              <a:t>开始沦为</a:t>
            </a: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半殖民地半封建社会。</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p:txBody>
      </p:sp>
      <p:sp>
        <p:nvSpPr>
          <p:cNvPr id="20" name="文本框 39"/>
          <p:cNvSpPr txBox="1"/>
          <p:nvPr>
            <p:custDataLst>
              <p:tags r:id="rId20"/>
            </p:custDataLst>
          </p:nvPr>
        </p:nvSpPr>
        <p:spPr>
          <a:xfrm>
            <a:off x="4427984" y="4363879"/>
            <a:ext cx="4252436" cy="346249"/>
          </a:xfrm>
          <a:prstGeom prst="rect">
            <a:avLst/>
          </a:prstGeom>
          <a:noFill/>
        </p:spPr>
        <p:txBody>
          <a:bodyPr wrap="square" lIns="68580" tIns="34290" rIns="68580" bIns="34290" rtlCol="0">
            <a:spAutoFit/>
            <a:scene3d>
              <a:camera prst="orthographicFront"/>
              <a:lightRig rig="threePt" dir="t"/>
            </a:scene3d>
          </a:bodyPr>
          <a:lstStyle/>
          <a:p>
            <a:pPr lvl="0" algn="l">
              <a:buClrTx/>
              <a:buSzTx/>
              <a:buFontTx/>
            </a:pP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中国半殖民地化程度</a:t>
            </a:r>
            <a:r>
              <a:rPr lang="zh-CN" altLang="en-US" dirty="0" smtClean="0">
                <a:solidFill>
                  <a:srgbClr val="C00000"/>
                </a:solidFill>
                <a:latin typeface="方正粗黑宋简体" panose="02000000000000000000" charset="-122"/>
                <a:ea typeface="方正粗黑宋简体" panose="02000000000000000000" charset="-122"/>
                <a:cs typeface="微软雅黑" panose="020B0503020204020204" charset="-122"/>
                <a:sym typeface="+mn-ea"/>
              </a:rPr>
              <a:t>进一步</a:t>
            </a:r>
            <a:r>
              <a:rPr lang="zh-CN" altLang="en-US" dirty="0" smtClean="0">
                <a:latin typeface="方正粗黑宋简体" panose="02000000000000000000" charset="-122"/>
                <a:ea typeface="方正粗黑宋简体" panose="02000000000000000000" charset="-122"/>
                <a:cs typeface="微软雅黑" panose="020B0503020204020204" charset="-122"/>
                <a:sym typeface="+mn-ea"/>
              </a:rPr>
              <a:t>加深。</a:t>
            </a:r>
            <a:endParaRPr lang="zh-CN" altLang="en-US" dirty="0" smtClean="0">
              <a:latin typeface="方正粗黑宋简体" panose="02000000000000000000" charset="-122"/>
              <a:ea typeface="方正粗黑宋简体" panose="02000000000000000000" charset="-122"/>
              <a:cs typeface="微软雅黑" panose="020B0503020204020204" charset="-122"/>
              <a:sym typeface="+mn-ea"/>
            </a:endParaRPr>
          </a:p>
        </p:txBody>
      </p:sp>
      <p:grpSp>
        <p:nvGrpSpPr>
          <p:cNvPr id="21" name="组合 40"/>
          <p:cNvGrpSpPr/>
          <p:nvPr>
            <p:custDataLst>
              <p:tags r:id="rId21"/>
            </p:custDataLst>
          </p:nvPr>
        </p:nvGrpSpPr>
        <p:grpSpPr>
          <a:xfrm>
            <a:off x="7808595" y="1583843"/>
            <a:ext cx="942499" cy="369332"/>
            <a:chOff x="8903518" y="5969604"/>
            <a:chExt cx="1465739" cy="629778"/>
          </a:xfrm>
        </p:grpSpPr>
        <p:sp>
          <p:nvSpPr>
            <p:cNvPr id="22" name="矩形 21"/>
            <p:cNvSpPr/>
            <p:nvPr>
              <p:custDataLst>
                <p:tags r:id="rId22"/>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custDataLst>
                <p:tags r:id="rId23"/>
              </p:custDataLst>
            </p:nvPr>
          </p:nvPicPr>
          <p:blipFill>
            <a:blip r:embed="rId17" cstate="print"/>
            <a:stretch>
              <a:fillRect/>
            </a:stretch>
          </p:blipFill>
          <p:spPr>
            <a:xfrm>
              <a:off x="8903518" y="5988768"/>
              <a:ext cx="1465739" cy="608584"/>
            </a:xfrm>
            <a:prstGeom prst="rect">
              <a:avLst/>
            </a:prstGeom>
          </p:spPr>
        </p:pic>
        <p:sp>
          <p:nvSpPr>
            <p:cNvPr id="24" name="矩形 23"/>
            <p:cNvSpPr/>
            <p:nvPr>
              <p:custDataLst>
                <p:tags r:id="rId24"/>
              </p:custDataLst>
            </p:nvPr>
          </p:nvSpPr>
          <p:spPr>
            <a:xfrm>
              <a:off x="8963498" y="5969604"/>
              <a:ext cx="1377396" cy="629778"/>
            </a:xfrm>
            <a:prstGeom prst="rect">
              <a:avLst/>
            </a:prstGeom>
          </p:spPr>
          <p:txBody>
            <a:bodyPr wrap="square">
              <a:spAutoFit/>
            </a:bodyPr>
            <a:lstStyle/>
            <a:p>
              <a:pPr algn="ctr"/>
              <a:r>
                <a:rPr lang="zh-CN" altLang="en-US" b="1" dirty="0">
                  <a:solidFill>
                    <a:srgbClr val="FF0000"/>
                  </a:solidFill>
                  <a:latin typeface="隶书" panose="02010509060101010101" pitchFamily="49" charset="-122"/>
                  <a:ea typeface="隶书" panose="02010509060101010101" pitchFamily="49" charset="-122"/>
                </a:rPr>
                <a:t>扩大</a:t>
              </a:r>
              <a:endParaRPr lang="zh-CN" altLang="en-US" b="1" dirty="0">
                <a:solidFill>
                  <a:srgbClr val="FF0000"/>
                </a:solidFill>
                <a:latin typeface="隶书" panose="02010509060101010101" pitchFamily="49" charset="-122"/>
                <a:ea typeface="隶书" panose="02010509060101010101" pitchFamily="49" charset="-122"/>
              </a:endParaRPr>
            </a:p>
          </p:txBody>
        </p:sp>
      </p:grpSp>
      <p:grpSp>
        <p:nvGrpSpPr>
          <p:cNvPr id="25" name="组合 44"/>
          <p:cNvGrpSpPr/>
          <p:nvPr>
            <p:custDataLst>
              <p:tags r:id="rId25"/>
            </p:custDataLst>
          </p:nvPr>
        </p:nvGrpSpPr>
        <p:grpSpPr>
          <a:xfrm>
            <a:off x="7810500" y="2061522"/>
            <a:ext cx="942499" cy="369332"/>
            <a:chOff x="8903518" y="5969604"/>
            <a:chExt cx="1465739" cy="629778"/>
          </a:xfrm>
        </p:grpSpPr>
        <p:sp>
          <p:nvSpPr>
            <p:cNvPr id="26" name="矩形 25"/>
            <p:cNvSpPr/>
            <p:nvPr>
              <p:custDataLst>
                <p:tags r:id="rId26"/>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custDataLst>
                <p:tags r:id="rId27"/>
              </p:custDataLst>
            </p:nvPr>
          </p:nvPicPr>
          <p:blipFill>
            <a:blip r:embed="rId17" cstate="print"/>
            <a:stretch>
              <a:fillRect/>
            </a:stretch>
          </p:blipFill>
          <p:spPr>
            <a:xfrm>
              <a:off x="8903518" y="5988768"/>
              <a:ext cx="1465739" cy="608584"/>
            </a:xfrm>
            <a:prstGeom prst="rect">
              <a:avLst/>
            </a:prstGeom>
          </p:spPr>
        </p:pic>
        <p:sp>
          <p:nvSpPr>
            <p:cNvPr id="28" name="矩形 27"/>
            <p:cNvSpPr/>
            <p:nvPr>
              <p:custDataLst>
                <p:tags r:id="rId28"/>
              </p:custDataLst>
            </p:nvPr>
          </p:nvSpPr>
          <p:spPr>
            <a:xfrm>
              <a:off x="8963498" y="5969604"/>
              <a:ext cx="1377396" cy="629778"/>
            </a:xfrm>
            <a:prstGeom prst="rect">
              <a:avLst/>
            </a:prstGeom>
          </p:spPr>
          <p:txBody>
            <a:bodyPr wrap="square">
              <a:spAutoFit/>
            </a:bodyPr>
            <a:lstStyle/>
            <a:p>
              <a:pPr algn="ctr"/>
              <a:r>
                <a:rPr lang="zh-CN" altLang="en-US" b="1" dirty="0">
                  <a:solidFill>
                    <a:srgbClr val="FF0000"/>
                  </a:solidFill>
                  <a:latin typeface="隶书" panose="02010509060101010101" pitchFamily="49" charset="-122"/>
                  <a:ea typeface="隶书" panose="02010509060101010101" pitchFamily="49" charset="-122"/>
                </a:rPr>
                <a:t>扩大</a:t>
              </a:r>
              <a:endParaRPr lang="zh-CN" altLang="en-US" b="1" dirty="0">
                <a:solidFill>
                  <a:srgbClr val="FF0000"/>
                </a:solidFill>
                <a:latin typeface="隶书" panose="02010509060101010101" pitchFamily="49" charset="-122"/>
                <a:ea typeface="隶书" panose="02010509060101010101" pitchFamily="49" charset="-122"/>
              </a:endParaRPr>
            </a:p>
          </p:txBody>
        </p:sp>
      </p:grpSp>
      <p:grpSp>
        <p:nvGrpSpPr>
          <p:cNvPr id="29" name="组合 48"/>
          <p:cNvGrpSpPr/>
          <p:nvPr>
            <p:custDataLst>
              <p:tags r:id="rId29"/>
            </p:custDataLst>
          </p:nvPr>
        </p:nvGrpSpPr>
        <p:grpSpPr>
          <a:xfrm>
            <a:off x="7830979" y="2601113"/>
            <a:ext cx="942499" cy="369332"/>
            <a:chOff x="8903518" y="5969604"/>
            <a:chExt cx="1465739" cy="629778"/>
          </a:xfrm>
        </p:grpSpPr>
        <p:sp>
          <p:nvSpPr>
            <p:cNvPr id="30" name="矩形 29"/>
            <p:cNvSpPr/>
            <p:nvPr>
              <p:custDataLst>
                <p:tags r:id="rId30"/>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custDataLst>
                <p:tags r:id="rId31"/>
              </p:custDataLst>
            </p:nvPr>
          </p:nvPicPr>
          <p:blipFill>
            <a:blip r:embed="rId17" cstate="print"/>
            <a:stretch>
              <a:fillRect/>
            </a:stretch>
          </p:blipFill>
          <p:spPr>
            <a:xfrm>
              <a:off x="8903518" y="5988768"/>
              <a:ext cx="1465739" cy="608584"/>
            </a:xfrm>
            <a:prstGeom prst="rect">
              <a:avLst/>
            </a:prstGeom>
          </p:spPr>
        </p:pic>
        <p:sp>
          <p:nvSpPr>
            <p:cNvPr id="32" name="矩形 31"/>
            <p:cNvSpPr/>
            <p:nvPr>
              <p:custDataLst>
                <p:tags r:id="rId32"/>
              </p:custDataLst>
            </p:nvPr>
          </p:nvSpPr>
          <p:spPr>
            <a:xfrm>
              <a:off x="8963498" y="5969604"/>
              <a:ext cx="1377396" cy="629778"/>
            </a:xfrm>
            <a:prstGeom prst="rect">
              <a:avLst/>
            </a:prstGeom>
          </p:spPr>
          <p:txBody>
            <a:bodyPr wrap="square">
              <a:spAutoFit/>
            </a:bodyPr>
            <a:lstStyle/>
            <a:p>
              <a:pPr algn="ctr"/>
              <a:r>
                <a:rPr lang="zh-CN" altLang="en-US" b="1" dirty="0">
                  <a:solidFill>
                    <a:srgbClr val="FF0000"/>
                  </a:solidFill>
                  <a:latin typeface="隶书" panose="02010509060101010101" pitchFamily="49" charset="-122"/>
                  <a:ea typeface="隶书" panose="02010509060101010101" pitchFamily="49" charset="-122"/>
                </a:rPr>
                <a:t>扩大</a:t>
              </a:r>
              <a:endParaRPr lang="zh-CN" altLang="en-US" b="1" dirty="0">
                <a:solidFill>
                  <a:srgbClr val="FF0000"/>
                </a:solidFill>
                <a:latin typeface="隶书" panose="02010509060101010101" pitchFamily="49" charset="-122"/>
                <a:ea typeface="隶书" panose="02010509060101010101" pitchFamily="49" charset="-122"/>
              </a:endParaRPr>
            </a:p>
          </p:txBody>
        </p:sp>
      </p:grpSp>
      <p:grpSp>
        <p:nvGrpSpPr>
          <p:cNvPr id="33" name="组合 52"/>
          <p:cNvGrpSpPr/>
          <p:nvPr>
            <p:custDataLst>
              <p:tags r:id="rId33"/>
            </p:custDataLst>
          </p:nvPr>
        </p:nvGrpSpPr>
        <p:grpSpPr>
          <a:xfrm>
            <a:off x="7839075" y="3108796"/>
            <a:ext cx="942499" cy="369332"/>
            <a:chOff x="8903518" y="5969604"/>
            <a:chExt cx="1465739" cy="629778"/>
          </a:xfrm>
        </p:grpSpPr>
        <p:sp>
          <p:nvSpPr>
            <p:cNvPr id="34" name="矩形 33"/>
            <p:cNvSpPr/>
            <p:nvPr>
              <p:custDataLst>
                <p:tags r:id="rId34"/>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p:cNvPicPr>
              <a:picLocks noChangeAspect="1"/>
            </p:cNvPicPr>
            <p:nvPr>
              <p:custDataLst>
                <p:tags r:id="rId35"/>
              </p:custDataLst>
            </p:nvPr>
          </p:nvPicPr>
          <p:blipFill>
            <a:blip r:embed="rId17" cstate="print"/>
            <a:stretch>
              <a:fillRect/>
            </a:stretch>
          </p:blipFill>
          <p:spPr>
            <a:xfrm>
              <a:off x="8903518" y="5988768"/>
              <a:ext cx="1465739" cy="608584"/>
            </a:xfrm>
            <a:prstGeom prst="rect">
              <a:avLst/>
            </a:prstGeom>
          </p:spPr>
        </p:pic>
        <p:sp>
          <p:nvSpPr>
            <p:cNvPr id="36" name="矩形 35"/>
            <p:cNvSpPr/>
            <p:nvPr>
              <p:custDataLst>
                <p:tags r:id="rId36"/>
              </p:custDataLst>
            </p:nvPr>
          </p:nvSpPr>
          <p:spPr>
            <a:xfrm>
              <a:off x="8963498" y="5969604"/>
              <a:ext cx="1377396" cy="629778"/>
            </a:xfrm>
            <a:prstGeom prst="rect">
              <a:avLst/>
            </a:prstGeom>
          </p:spPr>
          <p:txBody>
            <a:bodyPr wrap="square">
              <a:spAutoFit/>
            </a:bodyPr>
            <a:lstStyle/>
            <a:p>
              <a:pPr algn="ctr"/>
              <a:r>
                <a:rPr lang="zh-CN" altLang="en-US" b="1" dirty="0">
                  <a:solidFill>
                    <a:srgbClr val="FF0000"/>
                  </a:solidFill>
                  <a:latin typeface="隶书" panose="02010509060101010101" pitchFamily="49" charset="-122"/>
                  <a:ea typeface="隶书" panose="02010509060101010101" pitchFamily="49" charset="-122"/>
                </a:rPr>
                <a:t>扩大</a:t>
              </a:r>
              <a:endParaRPr lang="zh-CN" altLang="en-US" b="1" dirty="0">
                <a:solidFill>
                  <a:srgbClr val="FF0000"/>
                </a:solidFill>
                <a:latin typeface="隶书" panose="02010509060101010101" pitchFamily="49" charset="-122"/>
                <a:ea typeface="隶书" panose="02010509060101010101" pitchFamily="49" charset="-122"/>
              </a:endParaRPr>
            </a:p>
          </p:txBody>
        </p:sp>
      </p:grpSp>
      <p:grpSp>
        <p:nvGrpSpPr>
          <p:cNvPr id="37" name="组合 56"/>
          <p:cNvGrpSpPr/>
          <p:nvPr>
            <p:custDataLst>
              <p:tags r:id="rId37"/>
            </p:custDataLst>
          </p:nvPr>
        </p:nvGrpSpPr>
        <p:grpSpPr>
          <a:xfrm>
            <a:off x="7823835" y="3714586"/>
            <a:ext cx="942499" cy="369332"/>
            <a:chOff x="8903518" y="5969604"/>
            <a:chExt cx="1465739" cy="629778"/>
          </a:xfrm>
        </p:grpSpPr>
        <p:sp>
          <p:nvSpPr>
            <p:cNvPr id="38" name="矩形 37"/>
            <p:cNvSpPr/>
            <p:nvPr>
              <p:custDataLst>
                <p:tags r:id="rId38"/>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custDataLst>
                <p:tags r:id="rId39"/>
              </p:custDataLst>
            </p:nvPr>
          </p:nvPicPr>
          <p:blipFill>
            <a:blip r:embed="rId17" cstate="print"/>
            <a:stretch>
              <a:fillRect/>
            </a:stretch>
          </p:blipFill>
          <p:spPr>
            <a:xfrm>
              <a:off x="8903518" y="5988768"/>
              <a:ext cx="1465739" cy="608584"/>
            </a:xfrm>
            <a:prstGeom prst="rect">
              <a:avLst/>
            </a:prstGeom>
          </p:spPr>
        </p:pic>
        <p:sp>
          <p:nvSpPr>
            <p:cNvPr id="40" name="矩形 39"/>
            <p:cNvSpPr/>
            <p:nvPr>
              <p:custDataLst>
                <p:tags r:id="rId40"/>
              </p:custDataLst>
            </p:nvPr>
          </p:nvSpPr>
          <p:spPr>
            <a:xfrm>
              <a:off x="8963498" y="5969604"/>
              <a:ext cx="1377396" cy="629778"/>
            </a:xfrm>
            <a:prstGeom prst="rect">
              <a:avLst/>
            </a:prstGeom>
          </p:spPr>
          <p:txBody>
            <a:bodyPr wrap="square">
              <a:spAutoFit/>
            </a:bodyPr>
            <a:lstStyle/>
            <a:p>
              <a:pPr algn="ctr"/>
              <a:r>
                <a:rPr lang="zh-CN" altLang="en-US" b="1" dirty="0">
                  <a:solidFill>
                    <a:srgbClr val="FF0000"/>
                  </a:solidFill>
                  <a:latin typeface="隶书" panose="02010509060101010101" pitchFamily="49" charset="-122"/>
                  <a:ea typeface="隶书" panose="02010509060101010101" pitchFamily="49" charset="-122"/>
                </a:rPr>
                <a:t>扩大</a:t>
              </a:r>
              <a:endParaRPr lang="zh-CN" altLang="en-US" b="1" dirty="0">
                <a:solidFill>
                  <a:srgbClr val="FF0000"/>
                </a:solidFill>
                <a:latin typeface="隶书" panose="02010509060101010101" pitchFamily="49" charset="-122"/>
                <a:ea typeface="隶书" panose="02010509060101010101" pitchFamily="49" charset="-122"/>
              </a:endParaRPr>
            </a:p>
          </p:txBody>
        </p:sp>
      </p:grpSp>
      <p:grpSp>
        <p:nvGrpSpPr>
          <p:cNvPr id="41" name="组合 60"/>
          <p:cNvGrpSpPr/>
          <p:nvPr>
            <p:custDataLst>
              <p:tags r:id="rId41"/>
            </p:custDataLst>
          </p:nvPr>
        </p:nvGrpSpPr>
        <p:grpSpPr>
          <a:xfrm>
            <a:off x="7813358" y="4363879"/>
            <a:ext cx="942499" cy="369332"/>
            <a:chOff x="8903518" y="5969604"/>
            <a:chExt cx="1465739" cy="629778"/>
          </a:xfrm>
        </p:grpSpPr>
        <p:sp>
          <p:nvSpPr>
            <p:cNvPr id="42" name="矩形 41"/>
            <p:cNvSpPr/>
            <p:nvPr>
              <p:custDataLst>
                <p:tags r:id="rId42"/>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p:cNvPicPr>
              <a:picLocks noChangeAspect="1"/>
            </p:cNvPicPr>
            <p:nvPr>
              <p:custDataLst>
                <p:tags r:id="rId43"/>
              </p:custDataLst>
            </p:nvPr>
          </p:nvPicPr>
          <p:blipFill>
            <a:blip r:embed="rId17" cstate="print"/>
            <a:stretch>
              <a:fillRect/>
            </a:stretch>
          </p:blipFill>
          <p:spPr>
            <a:xfrm>
              <a:off x="8903518" y="5988768"/>
              <a:ext cx="1465739" cy="608584"/>
            </a:xfrm>
            <a:prstGeom prst="rect">
              <a:avLst/>
            </a:prstGeom>
          </p:spPr>
        </p:pic>
        <p:sp>
          <p:nvSpPr>
            <p:cNvPr id="44" name="矩形 43"/>
            <p:cNvSpPr/>
            <p:nvPr>
              <p:custDataLst>
                <p:tags r:id="rId44"/>
              </p:custDataLst>
            </p:nvPr>
          </p:nvSpPr>
          <p:spPr>
            <a:xfrm>
              <a:off x="8963498" y="5969604"/>
              <a:ext cx="1377396" cy="629778"/>
            </a:xfrm>
            <a:prstGeom prst="rect">
              <a:avLst/>
            </a:prstGeom>
          </p:spPr>
          <p:txBody>
            <a:bodyPr wrap="square">
              <a:spAutoFit/>
            </a:bodyPr>
            <a:lstStyle/>
            <a:p>
              <a:pPr algn="ctr"/>
              <a:r>
                <a:rPr lang="zh-CN" altLang="en-US" b="1" dirty="0">
                  <a:solidFill>
                    <a:srgbClr val="FF0000"/>
                  </a:solidFill>
                  <a:latin typeface="隶书" panose="02010509060101010101" pitchFamily="49" charset="-122"/>
                  <a:ea typeface="隶书" panose="02010509060101010101" pitchFamily="49" charset="-122"/>
                </a:rPr>
                <a:t>扩大</a:t>
              </a:r>
              <a:endParaRPr lang="zh-CN" altLang="en-US" b="1" dirty="0">
                <a:solidFill>
                  <a:srgbClr val="FF0000"/>
                </a:solidFill>
                <a:latin typeface="隶书" panose="02010509060101010101" pitchFamily="49" charset="-122"/>
                <a:ea typeface="隶书" panose="02010509060101010101" pitchFamily="49" charset="-122"/>
              </a:endParaRPr>
            </a:p>
          </p:txBody>
        </p:sp>
      </p:grpSp>
      <p:sp>
        <p:nvSpPr>
          <p:cNvPr id="49" name="文本框 68"/>
          <p:cNvSpPr txBox="1"/>
          <p:nvPr>
            <p:custDataLst>
              <p:tags r:id="rId45"/>
            </p:custDataLst>
          </p:nvPr>
        </p:nvSpPr>
        <p:spPr>
          <a:xfrm>
            <a:off x="251520" y="195486"/>
            <a:ext cx="7344816" cy="346249"/>
          </a:xfrm>
          <a:prstGeom prst="rect">
            <a:avLst/>
          </a:prstGeom>
          <a:solidFill>
            <a:schemeClr val="bg1"/>
          </a:solid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r>
              <a:rPr lang="zh-CN" altLang="en-US" sz="1800" b="1" dirty="0">
                <a:solidFill>
                  <a:srgbClr val="0000FF"/>
                </a:solidFill>
                <a:latin typeface="黑体" panose="02010609060101010101" pitchFamily="49" charset="-122"/>
                <a:ea typeface="黑体" panose="02010609060101010101" pitchFamily="49" charset="-122"/>
                <a:sym typeface="+mn-ea"/>
              </a:rPr>
              <a:t>比较两次鸦片战争，理解第二次鸦片战争是鸦片战争的继续与</a:t>
            </a:r>
            <a:r>
              <a:rPr lang="zh-CN" altLang="en-US" sz="1800" b="1" dirty="0" smtClean="0">
                <a:solidFill>
                  <a:srgbClr val="0000FF"/>
                </a:solidFill>
                <a:latin typeface="黑体" panose="02010609060101010101" pitchFamily="49" charset="-122"/>
                <a:ea typeface="黑体" panose="02010609060101010101" pitchFamily="49" charset="-122"/>
                <a:sym typeface="+mn-ea"/>
              </a:rPr>
              <a:t>扩大</a:t>
            </a:r>
            <a:r>
              <a:rPr lang="en-US" altLang="zh-CN" sz="1800" b="1" dirty="0" smtClean="0">
                <a:solidFill>
                  <a:srgbClr val="0000FF"/>
                </a:solidFill>
                <a:latin typeface="黑体" panose="02010609060101010101" pitchFamily="49" charset="-122"/>
                <a:ea typeface="黑体" panose="02010609060101010101" pitchFamily="49" charset="-122"/>
                <a:sym typeface="+mn-ea"/>
              </a:rPr>
              <a:t>!</a:t>
            </a:r>
            <a:endParaRPr lang="zh-CN" altLang="en-US" sz="1800" b="1" dirty="0">
              <a:solidFill>
                <a:srgbClr val="0000FF"/>
              </a:solidFill>
              <a:latin typeface="黑体" panose="02010609060101010101" pitchFamily="49" charset="-122"/>
              <a:ea typeface="黑体" panose="02010609060101010101" pitchFamily="49" charset="-122"/>
              <a:sym typeface="+mn-ea"/>
            </a:endParaRPr>
          </a:p>
        </p:txBody>
      </p:sp>
      <p:grpSp>
        <p:nvGrpSpPr>
          <p:cNvPr id="50" name="组合 64"/>
          <p:cNvGrpSpPr/>
          <p:nvPr>
            <p:custDataLst>
              <p:tags r:id="rId46"/>
            </p:custDataLst>
          </p:nvPr>
        </p:nvGrpSpPr>
        <p:grpSpPr>
          <a:xfrm>
            <a:off x="1172226" y="2174888"/>
            <a:ext cx="7353341" cy="709123"/>
            <a:chOff x="1621541" y="5151267"/>
            <a:chExt cx="2678767" cy="461953"/>
          </a:xfrm>
        </p:grpSpPr>
        <p:sp>
          <p:nvSpPr>
            <p:cNvPr id="51" name="MH_Other_5"/>
            <p:cNvSpPr/>
            <p:nvPr>
              <p:custDataLst>
                <p:tags r:id="rId47"/>
              </p:custDataLst>
            </p:nvPr>
          </p:nvSpPr>
          <p:spPr>
            <a:xfrm rot="21098730">
              <a:off x="1644714" y="5151267"/>
              <a:ext cx="2655594" cy="461953"/>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p>
          </p:txBody>
        </p:sp>
        <p:sp>
          <p:nvSpPr>
            <p:cNvPr id="52" name="MH_Text_2"/>
            <p:cNvSpPr/>
            <p:nvPr>
              <p:custDataLst>
                <p:tags r:id="rId48"/>
              </p:custDataLst>
            </p:nvPr>
          </p:nvSpPr>
          <p:spPr>
            <a:xfrm rot="21098730">
              <a:off x="1678846" y="5207964"/>
              <a:ext cx="2568930" cy="364009"/>
            </a:xfrm>
            <a:prstGeom prst="roundRect">
              <a:avLst>
                <a:gd name="adj" fmla="val 24179"/>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342900" algn="ctr"/>
              <a:endParaRPr lang="zh-CN" altLang="en-US" sz="2100" b="1" dirty="0">
                <a:solidFill>
                  <a:schemeClr val="bg1"/>
                </a:solidFill>
                <a:latin typeface="黑体" panose="02010609060101010101" pitchFamily="49" charset="-122"/>
                <a:ea typeface="黑体" panose="02010609060101010101" pitchFamily="49" charset="-122"/>
              </a:endParaRPr>
            </a:p>
          </p:txBody>
        </p:sp>
        <p:sp>
          <p:nvSpPr>
            <p:cNvPr id="53" name="文本框 18"/>
            <p:cNvSpPr txBox="1"/>
            <p:nvPr>
              <p:custDataLst>
                <p:tags r:id="rId49"/>
              </p:custDataLst>
            </p:nvPr>
          </p:nvSpPr>
          <p:spPr>
            <a:xfrm rot="21033954">
              <a:off x="1621541" y="5251143"/>
              <a:ext cx="2663859" cy="270673"/>
            </a:xfrm>
            <a:prstGeom prst="rect">
              <a:avLst/>
            </a:prstGeom>
            <a:noFill/>
          </p:spPr>
          <p:txBody>
            <a:bodyPr wrap="square" rtlCol="0">
              <a:spAutoFit/>
            </a:bodyPr>
            <a:lstStyle/>
            <a:p>
              <a:pPr indent="-342900" algn="ctr"/>
              <a:r>
                <a:rPr lang="zh-CN" altLang="en-US" sz="2100" b="1" dirty="0">
                  <a:solidFill>
                    <a:srgbClr val="FF0000"/>
                  </a:solidFill>
                  <a:latin typeface="黑体" panose="02010609060101010101" pitchFamily="49" charset="-122"/>
                  <a:ea typeface="黑体" panose="02010609060101010101" pitchFamily="49" charset="-122"/>
                </a:rPr>
                <a:t>八</a:t>
              </a:r>
              <a:r>
                <a:rPr lang="zh-CN" altLang="en-US" sz="2100" b="1" dirty="0" smtClean="0">
                  <a:solidFill>
                    <a:srgbClr val="FF0000"/>
                  </a:solidFill>
                  <a:latin typeface="黑体" panose="02010609060101010101" pitchFamily="49" charset="-122"/>
                  <a:ea typeface="黑体" panose="02010609060101010101" pitchFamily="49" charset="-122"/>
                </a:rPr>
                <a:t>、认识：</a:t>
              </a:r>
              <a:r>
                <a:rPr lang="zh-CN" altLang="en-US" sz="2100" b="1" dirty="0" smtClean="0">
                  <a:solidFill>
                    <a:srgbClr val="0000FF"/>
                  </a:solidFill>
                  <a:latin typeface="黑体" panose="02010609060101010101" pitchFamily="49" charset="-122"/>
                  <a:ea typeface="黑体" panose="02010609060101010101" pitchFamily="49" charset="-122"/>
                </a:rPr>
                <a:t>第二次鸦片战争是第一次鸦片战争的继续与扩大</a:t>
              </a:r>
              <a:endParaRPr lang="zh-CN" altLang="en-US" sz="2100" b="1" dirty="0" smtClean="0">
                <a:solidFill>
                  <a:srgbClr val="0000FF"/>
                </a:solidFill>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linds(horizont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blinds(horizontal)">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linds(horizontal)">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blinds(horizontal)">
                                      <p:cBhvr>
                                        <p:cTn id="58" dur="500"/>
                                        <p:tgtEl>
                                          <p:spTgt spid="9"/>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blinds(horizontal)">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p:cTn id="68" dur="500" fill="hold"/>
                                        <p:tgtEl>
                                          <p:spTgt spid="29"/>
                                        </p:tgtEl>
                                        <p:attrNameLst>
                                          <p:attrName>ppt_w</p:attrName>
                                        </p:attrNameLst>
                                      </p:cBhvr>
                                      <p:tavLst>
                                        <p:tav tm="0">
                                          <p:val>
                                            <p:fltVal val="0"/>
                                          </p:val>
                                        </p:tav>
                                        <p:tav tm="100000">
                                          <p:val>
                                            <p:strVal val="#ppt_w"/>
                                          </p:val>
                                        </p:tav>
                                      </p:tavLst>
                                    </p:anim>
                                    <p:anim calcmode="lin" valueType="num">
                                      <p:cBhvr>
                                        <p:cTn id="69" dur="500" fill="hold"/>
                                        <p:tgtEl>
                                          <p:spTgt spid="29"/>
                                        </p:tgtEl>
                                        <p:attrNameLst>
                                          <p:attrName>ppt_h</p:attrName>
                                        </p:attrNameLst>
                                      </p:cBhvr>
                                      <p:tavLst>
                                        <p:tav tm="0">
                                          <p:val>
                                            <p:fltVal val="0"/>
                                          </p:val>
                                        </p:tav>
                                        <p:tav tm="100000">
                                          <p:val>
                                            <p:strVal val="#ppt_h"/>
                                          </p:val>
                                        </p:tav>
                                      </p:tavLst>
                                    </p:anim>
                                    <p:animEffect transition="in" filter="fade">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blinds(horizontal)">
                                      <p:cBhvr>
                                        <p:cTn id="75" dur="500"/>
                                        <p:tgtEl>
                                          <p:spTgt spid="11"/>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blinds(horizontal)">
                                      <p:cBhvr>
                                        <p:cTn id="80" dur="5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nodeType="clickEffect">
                                  <p:stCondLst>
                                    <p:cond delay="0"/>
                                  </p:stCondLst>
                                  <p:childTnLst>
                                    <p:set>
                                      <p:cBhvr>
                                        <p:cTn id="84" dur="1" fill="hold">
                                          <p:stCondLst>
                                            <p:cond delay="0"/>
                                          </p:stCondLst>
                                        </p:cTn>
                                        <p:tgtEl>
                                          <p:spTgt spid="33"/>
                                        </p:tgtEl>
                                        <p:attrNameLst>
                                          <p:attrName>style.visibility</p:attrName>
                                        </p:attrNameLst>
                                      </p:cBhvr>
                                      <p:to>
                                        <p:strVal val="visible"/>
                                      </p:to>
                                    </p:set>
                                    <p:anim calcmode="lin" valueType="num">
                                      <p:cBhvr>
                                        <p:cTn id="85" dur="500" fill="hold"/>
                                        <p:tgtEl>
                                          <p:spTgt spid="33"/>
                                        </p:tgtEl>
                                        <p:attrNameLst>
                                          <p:attrName>ppt_w</p:attrName>
                                        </p:attrNameLst>
                                      </p:cBhvr>
                                      <p:tavLst>
                                        <p:tav tm="0">
                                          <p:val>
                                            <p:fltVal val="0"/>
                                          </p:val>
                                        </p:tav>
                                        <p:tav tm="100000">
                                          <p:val>
                                            <p:strVal val="#ppt_w"/>
                                          </p:val>
                                        </p:tav>
                                      </p:tavLst>
                                    </p:anim>
                                    <p:anim calcmode="lin" valueType="num">
                                      <p:cBhvr>
                                        <p:cTn id="86" dur="500" fill="hold"/>
                                        <p:tgtEl>
                                          <p:spTgt spid="33"/>
                                        </p:tgtEl>
                                        <p:attrNameLst>
                                          <p:attrName>ppt_h</p:attrName>
                                        </p:attrNameLst>
                                      </p:cBhvr>
                                      <p:tavLst>
                                        <p:tav tm="0">
                                          <p:val>
                                            <p:fltVal val="0"/>
                                          </p:val>
                                        </p:tav>
                                        <p:tav tm="100000">
                                          <p:val>
                                            <p:strVal val="#ppt_h"/>
                                          </p:val>
                                        </p:tav>
                                      </p:tavLst>
                                    </p:anim>
                                    <p:animEffect transition="in" filter="fade">
                                      <p:cBhvr>
                                        <p:cTn id="87" dur="500"/>
                                        <p:tgtEl>
                                          <p:spTgt spid="33"/>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blinds(horizontal)">
                                      <p:cBhvr>
                                        <p:cTn id="92" dur="500"/>
                                        <p:tgtEl>
                                          <p:spTgt spid="13"/>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blinds(horizontal)">
                                      <p:cBhvr>
                                        <p:cTn id="97" dur="500"/>
                                        <p:tgtEl>
                                          <p:spTgt spid="14"/>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nodeType="click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p:cTn id="102" dur="500" fill="hold"/>
                                        <p:tgtEl>
                                          <p:spTgt spid="37"/>
                                        </p:tgtEl>
                                        <p:attrNameLst>
                                          <p:attrName>ppt_w</p:attrName>
                                        </p:attrNameLst>
                                      </p:cBhvr>
                                      <p:tavLst>
                                        <p:tav tm="0">
                                          <p:val>
                                            <p:fltVal val="0"/>
                                          </p:val>
                                        </p:tav>
                                        <p:tav tm="100000">
                                          <p:val>
                                            <p:strVal val="#ppt_w"/>
                                          </p:val>
                                        </p:tav>
                                      </p:tavLst>
                                    </p:anim>
                                    <p:anim calcmode="lin" valueType="num">
                                      <p:cBhvr>
                                        <p:cTn id="103" dur="500" fill="hold"/>
                                        <p:tgtEl>
                                          <p:spTgt spid="37"/>
                                        </p:tgtEl>
                                        <p:attrNameLst>
                                          <p:attrName>ppt_h</p:attrName>
                                        </p:attrNameLst>
                                      </p:cBhvr>
                                      <p:tavLst>
                                        <p:tav tm="0">
                                          <p:val>
                                            <p:fltVal val="0"/>
                                          </p:val>
                                        </p:tav>
                                        <p:tav tm="100000">
                                          <p:val>
                                            <p:strVal val="#ppt_h"/>
                                          </p:val>
                                        </p:tav>
                                      </p:tavLst>
                                    </p:anim>
                                    <p:animEffect transition="in" filter="fade">
                                      <p:cBhvr>
                                        <p:cTn id="104" dur="500"/>
                                        <p:tgtEl>
                                          <p:spTgt spid="37"/>
                                        </p:tgtEl>
                                      </p:cBhvr>
                                    </p:animEffect>
                                  </p:childTnLst>
                                </p:cTn>
                              </p:par>
                            </p:childTnLst>
                          </p:cTn>
                        </p:par>
                      </p:childTnLst>
                    </p:cTn>
                  </p:par>
                  <p:par>
                    <p:cTn id="105" fill="hold">
                      <p:stCondLst>
                        <p:cond delay="indefinite"/>
                      </p:stCondLst>
                      <p:childTnLst>
                        <p:par>
                          <p:cTn id="106" fill="hold">
                            <p:stCondLst>
                              <p:cond delay="0"/>
                            </p:stCondLst>
                            <p:childTnLst>
                              <p:par>
                                <p:cTn id="107" presetID="3" presetClass="entr" presetSubtype="10" fill="hold" grpId="0" nodeType="click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blinds(horizontal)">
                                      <p:cBhvr>
                                        <p:cTn id="109" dur="500"/>
                                        <p:tgtEl>
                                          <p:spTgt spid="19"/>
                                        </p:tgtEl>
                                      </p:cBhvr>
                                    </p:animEffect>
                                  </p:childTnLst>
                                </p:cTn>
                              </p:par>
                            </p:childTnLst>
                          </p:cTn>
                        </p:par>
                      </p:childTnLst>
                    </p:cTn>
                  </p:par>
                  <p:par>
                    <p:cTn id="110" fill="hold">
                      <p:stCondLst>
                        <p:cond delay="indefinite"/>
                      </p:stCondLst>
                      <p:childTnLst>
                        <p:par>
                          <p:cTn id="111" fill="hold">
                            <p:stCondLst>
                              <p:cond delay="0"/>
                            </p:stCondLst>
                            <p:childTnLst>
                              <p:par>
                                <p:cTn id="112" presetID="3" presetClass="entr" presetSubtype="10" fill="hold" grpId="0" nodeType="clickEffect">
                                  <p:stCondLst>
                                    <p:cond delay="0"/>
                                  </p:stCondLst>
                                  <p:childTnLst>
                                    <p:set>
                                      <p:cBhvr>
                                        <p:cTn id="113" dur="1" fill="hold">
                                          <p:stCondLst>
                                            <p:cond delay="0"/>
                                          </p:stCondLst>
                                        </p:cTn>
                                        <p:tgtEl>
                                          <p:spTgt spid="20"/>
                                        </p:tgtEl>
                                        <p:attrNameLst>
                                          <p:attrName>style.visibility</p:attrName>
                                        </p:attrNameLst>
                                      </p:cBhvr>
                                      <p:to>
                                        <p:strVal val="visible"/>
                                      </p:to>
                                    </p:set>
                                    <p:animEffect transition="in" filter="blinds(horizontal)">
                                      <p:cBhvr>
                                        <p:cTn id="114" dur="500"/>
                                        <p:tgtEl>
                                          <p:spTgt spid="20"/>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nodeType="clickEffect">
                                  <p:stCondLst>
                                    <p:cond delay="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nodeType="clickEffect">
                                  <p:stCondLst>
                                    <p:cond delay="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1000"/>
                                        <p:tgtEl>
                                          <p:spTgt spid="50"/>
                                        </p:tgtEl>
                                      </p:cBhvr>
                                    </p:animEffect>
                                    <p:anim calcmode="lin" valueType="num">
                                      <p:cBhvr>
                                        <p:cTn id="127" dur="1000" fill="hold"/>
                                        <p:tgtEl>
                                          <p:spTgt spid="50"/>
                                        </p:tgtEl>
                                        <p:attrNameLst>
                                          <p:attrName>ppt_x</p:attrName>
                                        </p:attrNameLst>
                                      </p:cBhvr>
                                      <p:tavLst>
                                        <p:tav tm="0">
                                          <p:val>
                                            <p:strVal val="#ppt_x"/>
                                          </p:val>
                                        </p:tav>
                                        <p:tav tm="100000">
                                          <p:val>
                                            <p:strVal val="#ppt_x"/>
                                          </p:val>
                                        </p:tav>
                                      </p:tavLst>
                                    </p:anim>
                                    <p:anim calcmode="lin" valueType="num">
                                      <p:cBhvr>
                                        <p:cTn id="12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9" grpId="0"/>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9" name="New picture"/>
          <p:cNvPicPr/>
          <p:nvPr>
            <p:custDataLst>
              <p:tags r:id="rId1"/>
            </p:custDataLst>
          </p:nvPr>
        </p:nvPicPr>
        <p:blipFill>
          <a:blip r:embed="rId2" cstate="print"/>
          <a:stretch>
            <a:fillRect/>
          </a:stretch>
        </p:blipFill>
        <p:spPr>
          <a:xfrm>
            <a:off x="8180225" y="7573700"/>
            <a:ext cx="178625" cy="128610"/>
          </a:xfrm>
          <a:prstGeom prst="cube">
            <a:avLst/>
          </a:prstGeom>
        </p:spPr>
      </p:pic>
      <p:grpSp>
        <p:nvGrpSpPr>
          <p:cNvPr id="22" name="组合 21"/>
          <p:cNvGrpSpPr/>
          <p:nvPr/>
        </p:nvGrpSpPr>
        <p:grpSpPr>
          <a:xfrm>
            <a:off x="513057" y="800100"/>
            <a:ext cx="8189324" cy="1200150"/>
            <a:chOff x="704850" y="1066800"/>
            <a:chExt cx="10919098" cy="1600200"/>
          </a:xfrm>
          <a:solidFill>
            <a:schemeClr val="accent6">
              <a:lumMod val="50000"/>
            </a:schemeClr>
          </a:solidFill>
        </p:grpSpPr>
        <p:sp>
          <p:nvSpPr>
            <p:cNvPr id="23" name="椭圆 22"/>
            <p:cNvSpPr/>
            <p:nvPr/>
          </p:nvSpPr>
          <p:spPr>
            <a:xfrm>
              <a:off x="704850" y="1066800"/>
              <a:ext cx="1600200" cy="1600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24" name="椭圆 23"/>
            <p:cNvSpPr/>
            <p:nvPr/>
          </p:nvSpPr>
          <p:spPr>
            <a:xfrm>
              <a:off x="10023748" y="1066800"/>
              <a:ext cx="1600200" cy="1600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grpSp>
      <p:sp>
        <p:nvSpPr>
          <p:cNvPr id="26" name="矩形 25"/>
          <p:cNvSpPr/>
          <p:nvPr>
            <p:custDataLst>
              <p:tags r:id="rId3"/>
            </p:custDataLst>
          </p:nvPr>
        </p:nvSpPr>
        <p:spPr>
          <a:xfrm>
            <a:off x="681167" y="1136868"/>
            <a:ext cx="853898" cy="442913"/>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algn="ctr">
              <a:lnSpc>
                <a:spcPct val="120000"/>
              </a:lnSpc>
            </a:pPr>
            <a:r>
              <a:rPr lang="zh-CN" altLang="en-US" sz="2400" noProof="1">
                <a:solidFill>
                  <a:schemeClr val="bg1"/>
                </a:solidFill>
                <a:latin typeface="黑体" panose="02010609060101010101" pitchFamily="49" charset="-122"/>
                <a:ea typeface="黑体" panose="02010609060101010101" pitchFamily="49" charset="-122"/>
              </a:rPr>
              <a:t>英法</a:t>
            </a:r>
            <a:endParaRPr lang="zh-CN" altLang="en-US" sz="2400" noProof="1">
              <a:solidFill>
                <a:schemeClr val="bg1"/>
              </a:solidFill>
              <a:latin typeface="黑体" panose="02010609060101010101" pitchFamily="49" charset="-122"/>
              <a:ea typeface="黑体" panose="02010609060101010101" pitchFamily="49" charset="-122"/>
            </a:endParaRPr>
          </a:p>
        </p:txBody>
      </p:sp>
      <p:sp>
        <p:nvSpPr>
          <p:cNvPr id="27" name="矩形: 圆角 6"/>
          <p:cNvSpPr/>
          <p:nvPr/>
        </p:nvSpPr>
        <p:spPr>
          <a:xfrm>
            <a:off x="3497029" y="843558"/>
            <a:ext cx="2149943" cy="846246"/>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黑体" panose="02010609060101010101" pitchFamily="49" charset="-122"/>
              <a:ea typeface="黑体" panose="02010609060101010101" pitchFamily="49" charset="-122"/>
            </a:endParaRPr>
          </a:p>
        </p:txBody>
      </p:sp>
      <p:sp>
        <p:nvSpPr>
          <p:cNvPr id="28" name="矩形 27"/>
          <p:cNvSpPr/>
          <p:nvPr>
            <p:custDataLst>
              <p:tags r:id="rId4"/>
            </p:custDataLst>
          </p:nvPr>
        </p:nvSpPr>
        <p:spPr>
          <a:xfrm>
            <a:off x="3563888" y="915566"/>
            <a:ext cx="2070735" cy="775597"/>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algn="ctr">
              <a:lnSpc>
                <a:spcPct val="120000"/>
              </a:lnSpc>
            </a:pPr>
            <a:r>
              <a:rPr lang="zh-CN" altLang="en-US" sz="2100" noProof="1" smtClean="0">
                <a:solidFill>
                  <a:srgbClr val="0000FF"/>
                </a:solidFill>
                <a:latin typeface="黑体" panose="02010609060101010101" pitchFamily="49" charset="-122"/>
                <a:ea typeface="黑体" panose="02010609060101010101" pitchFamily="49" charset="-122"/>
              </a:rPr>
              <a:t>第二次鸦片战争</a:t>
            </a:r>
            <a:endParaRPr lang="en-US" altLang="zh-CN" sz="2100" noProof="1" smtClean="0">
              <a:solidFill>
                <a:srgbClr val="0000FF"/>
              </a:solidFill>
              <a:latin typeface="黑体" panose="02010609060101010101" pitchFamily="49" charset="-122"/>
              <a:ea typeface="黑体" panose="02010609060101010101" pitchFamily="49" charset="-122"/>
            </a:endParaRPr>
          </a:p>
          <a:p>
            <a:pPr algn="ctr">
              <a:lnSpc>
                <a:spcPct val="120000"/>
              </a:lnSpc>
            </a:pPr>
            <a:r>
              <a:rPr lang="en-US" altLang="zh-CN" sz="2100" noProof="1" smtClean="0">
                <a:solidFill>
                  <a:srgbClr val="0000FF"/>
                </a:solidFill>
                <a:latin typeface="黑体" panose="02010609060101010101" pitchFamily="49" charset="-122"/>
                <a:ea typeface="黑体" panose="02010609060101010101" pitchFamily="49" charset="-122"/>
              </a:rPr>
              <a:t>1856-1860</a:t>
            </a:r>
            <a:endParaRPr lang="zh-CN" altLang="en-US" sz="2100" noProof="1">
              <a:solidFill>
                <a:srgbClr val="0000FF"/>
              </a:solidFill>
              <a:latin typeface="黑体" panose="02010609060101010101" pitchFamily="49" charset="-122"/>
              <a:ea typeface="黑体" panose="02010609060101010101" pitchFamily="49" charset="-122"/>
            </a:endParaRPr>
          </a:p>
        </p:txBody>
      </p:sp>
      <p:cxnSp>
        <p:nvCxnSpPr>
          <p:cNvPr id="29" name="直接箭头连接符 28"/>
          <p:cNvCxnSpPr/>
          <p:nvPr/>
        </p:nvCxnSpPr>
        <p:spPr>
          <a:xfrm>
            <a:off x="1907382" y="1400594"/>
            <a:ext cx="14859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矩形 29"/>
          <p:cNvSpPr/>
          <p:nvPr>
            <p:custDataLst>
              <p:tags r:id="rId5"/>
            </p:custDataLst>
          </p:nvPr>
        </p:nvSpPr>
        <p:spPr>
          <a:xfrm>
            <a:off x="2018348" y="1068706"/>
            <a:ext cx="1055370" cy="331946"/>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algn="ctr">
              <a:lnSpc>
                <a:spcPct val="120000"/>
              </a:lnSpc>
            </a:pPr>
            <a:r>
              <a:rPr lang="zh-CN" altLang="en-US" noProof="1">
                <a:latin typeface="黑体" panose="02010609060101010101" pitchFamily="49" charset="-122"/>
                <a:ea typeface="黑体" panose="02010609060101010101" pitchFamily="49" charset="-122"/>
              </a:rPr>
              <a:t>根本原因</a:t>
            </a:r>
            <a:endParaRPr lang="zh-CN" altLang="en-US" noProof="1">
              <a:latin typeface="黑体" panose="02010609060101010101" pitchFamily="49" charset="-122"/>
              <a:ea typeface="黑体" panose="02010609060101010101" pitchFamily="49" charset="-122"/>
            </a:endParaRPr>
          </a:p>
        </p:txBody>
      </p:sp>
      <p:sp>
        <p:nvSpPr>
          <p:cNvPr id="31" name="矩形 30"/>
          <p:cNvSpPr/>
          <p:nvPr>
            <p:custDataLst>
              <p:tags r:id="rId6"/>
            </p:custDataLst>
          </p:nvPr>
        </p:nvSpPr>
        <p:spPr>
          <a:xfrm>
            <a:off x="5906453" y="1026319"/>
            <a:ext cx="1274445" cy="331946"/>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lnSpc>
                <a:spcPct val="120000"/>
              </a:lnSpc>
              <a:buClrTx/>
              <a:buSzTx/>
              <a:buFontTx/>
            </a:pPr>
            <a:r>
              <a:rPr lang="zh-CN" altLang="en-US" dirty="0">
                <a:latin typeface="黑体" panose="02010609060101010101" pitchFamily="49" charset="-122"/>
                <a:ea typeface="黑体" panose="02010609060101010101" pitchFamily="49" charset="-122"/>
                <a:sym typeface="+mn-ea"/>
              </a:rPr>
              <a:t>直接原因</a:t>
            </a:r>
            <a:endParaRPr lang="zh-CN" altLang="en-US" dirty="0">
              <a:latin typeface="黑体" panose="02010609060101010101" pitchFamily="49" charset="-122"/>
              <a:ea typeface="黑体" panose="02010609060101010101" pitchFamily="49" charset="-122"/>
              <a:sym typeface="+mn-ea"/>
            </a:endParaRPr>
          </a:p>
        </p:txBody>
      </p:sp>
      <p:sp>
        <p:nvSpPr>
          <p:cNvPr id="32" name="矩形 31"/>
          <p:cNvSpPr/>
          <p:nvPr>
            <p:custDataLst>
              <p:tags r:id="rId7"/>
            </p:custDataLst>
          </p:nvPr>
        </p:nvSpPr>
        <p:spPr>
          <a:xfrm>
            <a:off x="1759744" y="1512094"/>
            <a:ext cx="1709738" cy="664797"/>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lnSpc>
                <a:spcPct val="120000"/>
              </a:lnSpc>
              <a:buClrTx/>
              <a:buSzTx/>
              <a:buFontTx/>
            </a:pPr>
            <a:r>
              <a:rPr lang="zh-CN" altLang="en-US" dirty="0">
                <a:solidFill>
                  <a:srgbClr val="C00000"/>
                </a:solidFill>
                <a:latin typeface="黑体" panose="02010609060101010101" pitchFamily="49" charset="-122"/>
                <a:ea typeface="黑体" panose="02010609060101010101" pitchFamily="49" charset="-122"/>
                <a:sym typeface="+mn-ea"/>
              </a:rPr>
              <a:t>进一步</a:t>
            </a:r>
            <a:endParaRPr lang="zh-CN" altLang="en-US" dirty="0">
              <a:solidFill>
                <a:srgbClr val="C00000"/>
              </a:solidFill>
              <a:latin typeface="黑体" panose="02010609060101010101" pitchFamily="49" charset="-122"/>
              <a:ea typeface="黑体" panose="02010609060101010101" pitchFamily="49" charset="-122"/>
              <a:sym typeface="+mn-ea"/>
            </a:endParaRPr>
          </a:p>
          <a:p>
            <a:pPr lvl="0" algn="ctr">
              <a:lnSpc>
                <a:spcPct val="120000"/>
              </a:lnSpc>
              <a:buClrTx/>
              <a:buSzTx/>
              <a:buFontTx/>
            </a:pPr>
            <a:r>
              <a:rPr lang="zh-CN" altLang="en-US" dirty="0">
                <a:latin typeface="黑体" panose="02010609060101010101" pitchFamily="49" charset="-122"/>
                <a:ea typeface="黑体" panose="02010609060101010101" pitchFamily="49" charset="-122"/>
                <a:sym typeface="+mn-ea"/>
              </a:rPr>
              <a:t>打开中国市场</a:t>
            </a:r>
            <a:endParaRPr lang="zh-CN" altLang="en-US" dirty="0">
              <a:latin typeface="黑体" panose="02010609060101010101" pitchFamily="49" charset="-122"/>
              <a:ea typeface="黑体" panose="02010609060101010101" pitchFamily="49" charset="-122"/>
              <a:sym typeface="+mn-ea"/>
            </a:endParaRPr>
          </a:p>
        </p:txBody>
      </p:sp>
      <p:sp>
        <p:nvSpPr>
          <p:cNvPr id="33" name="矩形 32"/>
          <p:cNvSpPr/>
          <p:nvPr>
            <p:custDataLst>
              <p:tags r:id="rId8"/>
            </p:custDataLst>
          </p:nvPr>
        </p:nvSpPr>
        <p:spPr>
          <a:xfrm>
            <a:off x="5851684" y="1400651"/>
            <a:ext cx="1410176" cy="664797"/>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lnSpc>
                <a:spcPct val="120000"/>
              </a:lnSpc>
              <a:buClrTx/>
              <a:buSzTx/>
              <a:buFontTx/>
            </a:pPr>
            <a:r>
              <a:rPr lang="zh-CN" altLang="en-US">
                <a:latin typeface="黑体" panose="02010609060101010101" pitchFamily="49" charset="-122"/>
                <a:ea typeface="黑体" panose="02010609060101010101" pitchFamily="49" charset="-122"/>
                <a:sym typeface="+mn-ea"/>
              </a:rPr>
              <a:t>亚罗号事件</a:t>
            </a:r>
            <a:endParaRPr lang="zh-CN" altLang="en-US">
              <a:latin typeface="黑体" panose="02010609060101010101" pitchFamily="49" charset="-122"/>
              <a:ea typeface="黑体" panose="02010609060101010101" pitchFamily="49" charset="-122"/>
              <a:sym typeface="+mn-ea"/>
            </a:endParaRPr>
          </a:p>
          <a:p>
            <a:pPr lvl="0" algn="ctr">
              <a:lnSpc>
                <a:spcPct val="120000"/>
              </a:lnSpc>
              <a:buClrTx/>
              <a:buSzTx/>
              <a:buFontTx/>
            </a:pPr>
            <a:r>
              <a:rPr lang="zh-CN" altLang="en-US">
                <a:latin typeface="黑体" panose="02010609060101010101" pitchFamily="49" charset="-122"/>
                <a:ea typeface="黑体" panose="02010609060101010101" pitchFamily="49" charset="-122"/>
                <a:sym typeface="+mn-ea"/>
              </a:rPr>
              <a:t>马神甫事件</a:t>
            </a:r>
            <a:endParaRPr lang="zh-CN" altLang="en-US">
              <a:latin typeface="黑体" panose="02010609060101010101" pitchFamily="49" charset="-122"/>
              <a:ea typeface="黑体" panose="02010609060101010101" pitchFamily="49" charset="-122"/>
              <a:sym typeface="+mn-ea"/>
            </a:endParaRPr>
          </a:p>
        </p:txBody>
      </p:sp>
      <p:sp>
        <p:nvSpPr>
          <p:cNvPr id="34" name="矩形 33"/>
          <p:cNvSpPr/>
          <p:nvPr>
            <p:custDataLst>
              <p:tags r:id="rId9"/>
            </p:custDataLst>
          </p:nvPr>
        </p:nvSpPr>
        <p:spPr>
          <a:xfrm>
            <a:off x="1948860" y="2654434"/>
            <a:ext cx="5246282" cy="646271"/>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algn="ctr"/>
            <a:r>
              <a:rPr lang="zh-CN" altLang="en-US" sz="2100" dirty="0">
                <a:latin typeface="黑体" panose="02010609060101010101" pitchFamily="49" charset="-122"/>
                <a:ea typeface="黑体" panose="02010609060101010101" pitchFamily="49" charset="-122"/>
              </a:rPr>
              <a:t>中国战败</a:t>
            </a:r>
            <a:endParaRPr lang="en-US" altLang="zh-CN" sz="2100" dirty="0">
              <a:latin typeface="黑体" panose="02010609060101010101" pitchFamily="49" charset="-122"/>
              <a:ea typeface="黑体" panose="02010609060101010101" pitchFamily="49" charset="-122"/>
            </a:endParaRPr>
          </a:p>
          <a:p>
            <a:pPr algn="ctr"/>
            <a:r>
              <a:rPr lang="zh-CN" altLang="en-US" sz="2100" dirty="0">
                <a:latin typeface="黑体" panose="02010609060101010101" pitchFamily="49" charset="-122"/>
                <a:ea typeface="黑体" panose="02010609060101010101" pitchFamily="49" charset="-122"/>
              </a:rPr>
              <a:t>签订</a:t>
            </a:r>
            <a:r>
              <a:rPr lang="en-US" altLang="zh-CN" sz="2100" dirty="0">
                <a:latin typeface="黑体" panose="02010609060101010101" pitchFamily="49" charset="-122"/>
                <a:ea typeface="黑体" panose="02010609060101010101" pitchFamily="49" charset="-122"/>
              </a:rPr>
              <a:t>《</a:t>
            </a:r>
            <a:r>
              <a:rPr lang="zh-CN" altLang="en-US" sz="2100" dirty="0">
                <a:latin typeface="黑体" panose="02010609060101010101" pitchFamily="49" charset="-122"/>
                <a:ea typeface="黑体" panose="02010609060101010101" pitchFamily="49" charset="-122"/>
              </a:rPr>
              <a:t>天津条约</a:t>
            </a:r>
            <a:r>
              <a:rPr lang="en-US" altLang="zh-CN" sz="2100" dirty="0">
                <a:latin typeface="黑体" panose="02010609060101010101" pitchFamily="49" charset="-122"/>
                <a:ea typeface="黑体" panose="02010609060101010101" pitchFamily="49" charset="-122"/>
              </a:rPr>
              <a:t>》</a:t>
            </a:r>
            <a:r>
              <a:rPr lang="zh-CN" altLang="en-US" sz="2100" dirty="0">
                <a:latin typeface="黑体" panose="02010609060101010101" pitchFamily="49" charset="-122"/>
                <a:ea typeface="黑体" panose="02010609060101010101" pitchFamily="49" charset="-122"/>
              </a:rPr>
              <a:t>和《北京条约》</a:t>
            </a:r>
            <a:endParaRPr lang="zh-CN" altLang="en-US" sz="2100" dirty="0">
              <a:latin typeface="黑体" panose="02010609060101010101" pitchFamily="49" charset="-122"/>
              <a:ea typeface="黑体" panose="02010609060101010101" pitchFamily="49" charset="-122"/>
            </a:endParaRPr>
          </a:p>
        </p:txBody>
      </p:sp>
      <p:grpSp>
        <p:nvGrpSpPr>
          <p:cNvPr id="52" name="组合 51"/>
          <p:cNvGrpSpPr/>
          <p:nvPr/>
        </p:nvGrpSpPr>
        <p:grpSpPr>
          <a:xfrm>
            <a:off x="3810952" y="1800701"/>
            <a:ext cx="1521143" cy="770573"/>
            <a:chOff x="8002" y="3781"/>
            <a:chExt cx="3194" cy="1618"/>
          </a:xfrm>
        </p:grpSpPr>
        <p:sp>
          <p:nvSpPr>
            <p:cNvPr id="53" name="箭头: 下 11"/>
            <p:cNvSpPr/>
            <p:nvPr/>
          </p:nvSpPr>
          <p:spPr>
            <a:xfrm>
              <a:off x="8002" y="3781"/>
              <a:ext cx="3195" cy="1619"/>
            </a:xfrm>
            <a:prstGeom prst="downArrow">
              <a:avLst>
                <a:gd name="adj1" fmla="val 80108"/>
                <a:gd name="adj2" fmla="val 46293"/>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54" name="矩形 53"/>
            <p:cNvSpPr/>
            <p:nvPr>
              <p:custDataLst>
                <p:tags r:id="rId10"/>
              </p:custDataLst>
            </p:nvPr>
          </p:nvSpPr>
          <p:spPr>
            <a:xfrm>
              <a:off x="8491" y="4044"/>
              <a:ext cx="2218" cy="813"/>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algn="ctr">
                <a:lnSpc>
                  <a:spcPct val="120000"/>
                </a:lnSpc>
              </a:pPr>
              <a:r>
                <a:rPr lang="zh-CN" altLang="en-US" sz="2100" noProof="1">
                  <a:solidFill>
                    <a:schemeClr val="bg1"/>
                  </a:solidFill>
                  <a:latin typeface="黑体" panose="02010609060101010101" pitchFamily="49" charset="-122"/>
                  <a:ea typeface="黑体" panose="02010609060101010101" pitchFamily="49" charset="-122"/>
                </a:rPr>
                <a:t>结果</a:t>
              </a:r>
              <a:endParaRPr lang="zh-CN" altLang="en-US" sz="2100" noProof="1">
                <a:solidFill>
                  <a:schemeClr val="bg1"/>
                </a:solidFill>
                <a:latin typeface="黑体" panose="02010609060101010101" pitchFamily="49" charset="-122"/>
                <a:ea typeface="黑体" panose="02010609060101010101" pitchFamily="49" charset="-122"/>
              </a:endParaRPr>
            </a:p>
          </p:txBody>
        </p:sp>
      </p:grpSp>
      <p:grpSp>
        <p:nvGrpSpPr>
          <p:cNvPr id="55" name="组合 54"/>
          <p:cNvGrpSpPr/>
          <p:nvPr/>
        </p:nvGrpSpPr>
        <p:grpSpPr>
          <a:xfrm>
            <a:off x="3810952" y="3428524"/>
            <a:ext cx="1521143" cy="770573"/>
            <a:chOff x="8002" y="7199"/>
            <a:chExt cx="3194" cy="1618"/>
          </a:xfrm>
        </p:grpSpPr>
        <p:sp>
          <p:nvSpPr>
            <p:cNvPr id="56" name="箭头: 下 36"/>
            <p:cNvSpPr/>
            <p:nvPr/>
          </p:nvSpPr>
          <p:spPr>
            <a:xfrm>
              <a:off x="8002" y="7199"/>
              <a:ext cx="3195" cy="1619"/>
            </a:xfrm>
            <a:prstGeom prst="downArrow">
              <a:avLst>
                <a:gd name="adj1" fmla="val 80108"/>
                <a:gd name="adj2" fmla="val 46293"/>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57" name="矩形 56"/>
            <p:cNvSpPr/>
            <p:nvPr>
              <p:custDataLst>
                <p:tags r:id="rId11"/>
              </p:custDataLst>
            </p:nvPr>
          </p:nvSpPr>
          <p:spPr>
            <a:xfrm>
              <a:off x="8491" y="7387"/>
              <a:ext cx="2218" cy="813"/>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lnSpc>
                  <a:spcPct val="120000"/>
                </a:lnSpc>
                <a:buClrTx/>
                <a:buSzTx/>
                <a:buFontTx/>
              </a:pPr>
              <a:r>
                <a:rPr lang="zh-CN" altLang="en-US" sz="2100">
                  <a:solidFill>
                    <a:schemeClr val="bg1"/>
                  </a:solidFill>
                  <a:latin typeface="黑体" panose="02010609060101010101" pitchFamily="49" charset="-122"/>
                  <a:ea typeface="黑体" panose="02010609060101010101" pitchFamily="49" charset="-122"/>
                  <a:sym typeface="+mn-ea"/>
                </a:rPr>
                <a:t>影响</a:t>
              </a:r>
              <a:endParaRPr lang="zh-CN" altLang="en-US" sz="2100">
                <a:solidFill>
                  <a:schemeClr val="bg1"/>
                </a:solidFill>
                <a:latin typeface="黑体" panose="02010609060101010101" pitchFamily="49" charset="-122"/>
                <a:ea typeface="黑体" panose="02010609060101010101" pitchFamily="49" charset="-122"/>
                <a:sym typeface="+mn-ea"/>
              </a:endParaRPr>
            </a:p>
          </p:txBody>
        </p:sp>
      </p:grpSp>
      <p:sp>
        <p:nvSpPr>
          <p:cNvPr id="58" name="矩形 57"/>
          <p:cNvSpPr/>
          <p:nvPr>
            <p:custDataLst>
              <p:tags r:id="rId12"/>
            </p:custDataLst>
          </p:nvPr>
        </p:nvSpPr>
        <p:spPr>
          <a:xfrm>
            <a:off x="2107989" y="4371949"/>
            <a:ext cx="5394242" cy="430887"/>
          </a:xfrm>
          <a:prstGeom prst="rect">
            <a:avLst/>
          </a:prstGeom>
          <a:solidFill>
            <a:srgbClr val="FFFF00"/>
          </a:solidFill>
          <a:ln w="9525">
            <a:noFill/>
          </a:ln>
          <a:effectLst>
            <a:outerShdw sx="999" sy="999" algn="ctr" rotWithShape="0">
              <a:srgbClr val="000000"/>
            </a:outerShdw>
          </a:effectLst>
        </p:spPr>
        <p:txBody>
          <a:bodyPr vert="horz" wrap="square" lIns="0" tIns="0" rIns="0" bIns="0" anchor="t">
            <a:spAutoFit/>
          </a:bodyPr>
          <a:lstStyle/>
          <a:p>
            <a:pPr lvl="0" algn="ctr">
              <a:buClrTx/>
              <a:buSzTx/>
              <a:buFontTx/>
            </a:pPr>
            <a:r>
              <a:rPr lang="zh-CN" altLang="en-US" sz="2800" b="1" dirty="0" smtClean="0">
                <a:latin typeface="黑体" panose="02010609060101010101" pitchFamily="49" charset="-122"/>
                <a:ea typeface="黑体" panose="02010609060101010101" pitchFamily="49" charset="-122"/>
                <a:sym typeface="+mn-ea"/>
              </a:rPr>
              <a:t>使中国</a:t>
            </a:r>
            <a:r>
              <a:rPr lang="zh-CN" altLang="en-US" sz="2800" b="1" dirty="0">
                <a:latin typeface="黑体" panose="02010609060101010101" pitchFamily="49" charset="-122"/>
                <a:ea typeface="黑体" panose="02010609060101010101" pitchFamily="49" charset="-122"/>
                <a:sym typeface="+mn-ea"/>
              </a:rPr>
              <a:t>半殖民地化程度</a:t>
            </a:r>
            <a:r>
              <a:rPr lang="zh-CN" altLang="en-US" sz="2800" b="1" dirty="0">
                <a:solidFill>
                  <a:srgbClr val="C00000"/>
                </a:solidFill>
                <a:latin typeface="黑体" panose="02010609060101010101" pitchFamily="49" charset="-122"/>
                <a:ea typeface="黑体" panose="02010609060101010101" pitchFamily="49" charset="-122"/>
                <a:sym typeface="+mn-ea"/>
              </a:rPr>
              <a:t>进一步</a:t>
            </a:r>
            <a:r>
              <a:rPr lang="zh-CN" altLang="en-US" sz="2800" b="1" dirty="0">
                <a:latin typeface="黑体" panose="02010609060101010101" pitchFamily="49" charset="-122"/>
                <a:ea typeface="黑体" panose="02010609060101010101" pitchFamily="49" charset="-122"/>
                <a:sym typeface="+mn-ea"/>
              </a:rPr>
              <a:t>加深</a:t>
            </a:r>
            <a:endParaRPr lang="zh-CN" altLang="en-US" sz="2800" b="1" dirty="0">
              <a:latin typeface="黑体" panose="02010609060101010101" pitchFamily="49" charset="-122"/>
              <a:ea typeface="黑体" panose="02010609060101010101" pitchFamily="49" charset="-122"/>
              <a:sym typeface="+mn-ea"/>
            </a:endParaRPr>
          </a:p>
        </p:txBody>
      </p:sp>
      <p:sp>
        <p:nvSpPr>
          <p:cNvPr id="59" name="空心弧 58"/>
          <p:cNvSpPr/>
          <p:nvPr/>
        </p:nvSpPr>
        <p:spPr>
          <a:xfrm>
            <a:off x="312609" y="2241709"/>
            <a:ext cx="2243167" cy="2149793"/>
          </a:xfrm>
          <a:prstGeom prst="blockArc">
            <a:avLst>
              <a:gd name="adj1" fmla="val 10805803"/>
              <a:gd name="adj2" fmla="val 1723"/>
              <a:gd name="adj3" fmla="val 30204"/>
            </a:avLst>
          </a:prstGeom>
          <a:solidFill>
            <a:schemeClr val="accent6">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r>
              <a:rPr lang="zh-CN" altLang="en-US" dirty="0">
                <a:solidFill>
                  <a:srgbClr val="FFFF00"/>
                </a:solidFill>
                <a:latin typeface="黑体" panose="02010609060101010101" pitchFamily="49" charset="-122"/>
                <a:ea typeface="黑体" panose="02010609060101010101" pitchFamily="49" charset="-122"/>
                <a:sym typeface="+mn-ea"/>
              </a:rPr>
              <a:t>英法联军火烧圆明园</a:t>
            </a:r>
            <a:endParaRPr lang="zh-CN" altLang="en-US" dirty="0">
              <a:solidFill>
                <a:srgbClr val="FFFF00"/>
              </a:solidFill>
              <a:latin typeface="黑体" panose="02010609060101010101" pitchFamily="49" charset="-122"/>
              <a:ea typeface="黑体" panose="02010609060101010101" pitchFamily="49" charset="-122"/>
              <a:sym typeface="+mn-ea"/>
            </a:endParaRPr>
          </a:p>
        </p:txBody>
      </p:sp>
      <p:sp>
        <p:nvSpPr>
          <p:cNvPr id="60" name="空心弧 59"/>
          <p:cNvSpPr/>
          <p:nvPr/>
        </p:nvSpPr>
        <p:spPr>
          <a:xfrm>
            <a:off x="6453664" y="2274094"/>
            <a:ext cx="2438816" cy="2149793"/>
          </a:xfrm>
          <a:prstGeom prst="blockArc">
            <a:avLst>
              <a:gd name="adj1" fmla="val 10800000"/>
              <a:gd name="adj2" fmla="val 1723"/>
              <a:gd name="adj3" fmla="val 30204"/>
            </a:avLst>
          </a:prstGeom>
          <a:solidFill>
            <a:schemeClr val="accent6">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lvl="0" algn="ctr" eaLnBrk="1" fontAlgn="auto" hangingPunct="1"/>
            <a:r>
              <a:rPr lang="zh-CN" altLang="en-US">
                <a:solidFill>
                  <a:srgbClr val="FFFF00"/>
                </a:solidFill>
                <a:latin typeface="黑体" panose="02010609060101010101" pitchFamily="49" charset="-122"/>
                <a:ea typeface="黑体" panose="02010609060101010101" pitchFamily="49" charset="-122"/>
                <a:sym typeface="+mn-ea"/>
              </a:rPr>
              <a:t>沙俄侵占中国大片领土</a:t>
            </a:r>
            <a:endParaRPr lang="zh-CN" altLang="en-US">
              <a:latin typeface="黑体" panose="02010609060101010101" pitchFamily="49" charset="-122"/>
              <a:ea typeface="黑体" panose="02010609060101010101" pitchFamily="49" charset="-122"/>
              <a:sym typeface="+mn-ea"/>
            </a:endParaRPr>
          </a:p>
        </p:txBody>
      </p:sp>
      <p:cxnSp>
        <p:nvCxnSpPr>
          <p:cNvPr id="61" name="直接箭头连接符 60"/>
          <p:cNvCxnSpPr/>
          <p:nvPr/>
        </p:nvCxnSpPr>
        <p:spPr>
          <a:xfrm flipH="1">
            <a:off x="5800725" y="1358150"/>
            <a:ext cx="14859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custDataLst>
              <p:tags r:id="rId13"/>
            </p:custDataLst>
          </p:nvPr>
        </p:nvSpPr>
        <p:spPr>
          <a:xfrm>
            <a:off x="7452320" y="1059582"/>
            <a:ext cx="1138531" cy="590550"/>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lnSpc>
                <a:spcPct val="120000"/>
              </a:lnSpc>
              <a:buClrTx/>
              <a:buSzTx/>
              <a:buFontTx/>
            </a:pPr>
            <a:r>
              <a:rPr lang="zh-CN" altLang="en-US" sz="3200" dirty="0">
                <a:solidFill>
                  <a:schemeClr val="bg1"/>
                </a:solidFill>
                <a:latin typeface="黑体" panose="02010609060101010101" pitchFamily="49" charset="-122"/>
                <a:ea typeface="黑体" panose="02010609060101010101" pitchFamily="49" charset="-122"/>
                <a:sym typeface="+mn-ea"/>
              </a:rPr>
              <a:t>中国</a:t>
            </a:r>
            <a:endParaRPr lang="zh-CN" altLang="en-US" sz="3200" dirty="0">
              <a:solidFill>
                <a:schemeClr val="bg1"/>
              </a:solidFill>
              <a:latin typeface="黑体" panose="02010609060101010101" pitchFamily="49" charset="-122"/>
              <a:ea typeface="黑体" panose="02010609060101010101" pitchFamily="49" charset="-122"/>
              <a:sym typeface="+mn-ea"/>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1000" fill="hold"/>
                                        <p:tgtEl>
                                          <p:spTgt spid="32"/>
                                        </p:tgtEl>
                                        <p:attrNameLst>
                                          <p:attrName>ppt_w</p:attrName>
                                        </p:attrNameLst>
                                      </p:cBhvr>
                                      <p:tavLst>
                                        <p:tav tm="0">
                                          <p:val>
                                            <p:strVal val="#ppt_w*0.70"/>
                                          </p:val>
                                        </p:tav>
                                        <p:tav tm="100000">
                                          <p:val>
                                            <p:strVal val="#ppt_w"/>
                                          </p:val>
                                        </p:tav>
                                      </p:tavLst>
                                    </p:anim>
                                    <p:anim calcmode="lin" valueType="num">
                                      <p:cBhvr>
                                        <p:cTn id="13" dur="1000" fill="hold"/>
                                        <p:tgtEl>
                                          <p:spTgt spid="32"/>
                                        </p:tgtEl>
                                        <p:attrNameLst>
                                          <p:attrName>ppt_h</p:attrName>
                                        </p:attrNameLst>
                                      </p:cBhvr>
                                      <p:tavLst>
                                        <p:tav tm="0">
                                          <p:val>
                                            <p:strVal val="#ppt_h"/>
                                          </p:val>
                                        </p:tav>
                                        <p:tav tm="100000">
                                          <p:val>
                                            <p:strVal val="#ppt_h"/>
                                          </p:val>
                                        </p:tav>
                                      </p:tavLst>
                                    </p:anim>
                                    <p:animEffect transition="in" filter="fade">
                                      <p:cBhvr>
                                        <p:cTn id="14" dur="1000"/>
                                        <p:tgtEl>
                                          <p:spTgt spid="32"/>
                                        </p:tgtEl>
                                      </p:cBhvr>
                                    </p:animEffect>
                                  </p:childTnLst>
                                </p:cTn>
                              </p:par>
                              <p:par>
                                <p:cTn id="15" presetID="55" presetClass="entr" presetSubtype="0"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1000" fill="hold"/>
                                        <p:tgtEl>
                                          <p:spTgt spid="29"/>
                                        </p:tgtEl>
                                        <p:attrNameLst>
                                          <p:attrName>ppt_w</p:attrName>
                                        </p:attrNameLst>
                                      </p:cBhvr>
                                      <p:tavLst>
                                        <p:tav tm="0">
                                          <p:val>
                                            <p:strVal val="#ppt_w*0.70"/>
                                          </p:val>
                                        </p:tav>
                                        <p:tav tm="100000">
                                          <p:val>
                                            <p:strVal val="#ppt_w"/>
                                          </p:val>
                                        </p:tav>
                                      </p:tavLst>
                                    </p:anim>
                                    <p:anim calcmode="lin" valueType="num">
                                      <p:cBhvr>
                                        <p:cTn id="18" dur="1000" fill="hold"/>
                                        <p:tgtEl>
                                          <p:spTgt spid="29"/>
                                        </p:tgtEl>
                                        <p:attrNameLst>
                                          <p:attrName>ppt_h</p:attrName>
                                        </p:attrNameLst>
                                      </p:cBhvr>
                                      <p:tavLst>
                                        <p:tav tm="0">
                                          <p:val>
                                            <p:strVal val="#ppt_h"/>
                                          </p:val>
                                        </p:tav>
                                        <p:tav tm="100000">
                                          <p:val>
                                            <p:strVal val="#ppt_h"/>
                                          </p:val>
                                        </p:tav>
                                      </p:tavLst>
                                    </p:anim>
                                    <p:animEffect transition="in" filter="fade">
                                      <p:cBhvr>
                                        <p:cTn id="19" dur="1000"/>
                                        <p:tgtEl>
                                          <p:spTgt spid="29"/>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1000" fill="hold"/>
                                        <p:tgtEl>
                                          <p:spTgt spid="30"/>
                                        </p:tgtEl>
                                        <p:attrNameLst>
                                          <p:attrName>ppt_w</p:attrName>
                                        </p:attrNameLst>
                                      </p:cBhvr>
                                      <p:tavLst>
                                        <p:tav tm="0">
                                          <p:val>
                                            <p:strVal val="#ppt_w*0.70"/>
                                          </p:val>
                                        </p:tav>
                                        <p:tav tm="100000">
                                          <p:val>
                                            <p:strVal val="#ppt_w"/>
                                          </p:val>
                                        </p:tav>
                                      </p:tavLst>
                                    </p:anim>
                                    <p:anim calcmode="lin" valueType="num">
                                      <p:cBhvr>
                                        <p:cTn id="23" dur="1000" fill="hold"/>
                                        <p:tgtEl>
                                          <p:spTgt spid="30"/>
                                        </p:tgtEl>
                                        <p:attrNameLst>
                                          <p:attrName>ppt_h</p:attrName>
                                        </p:attrNameLst>
                                      </p:cBhvr>
                                      <p:tavLst>
                                        <p:tav tm="0">
                                          <p:val>
                                            <p:strVal val="#ppt_h"/>
                                          </p:val>
                                        </p:tav>
                                        <p:tav tm="100000">
                                          <p:val>
                                            <p:strVal val="#ppt_h"/>
                                          </p:val>
                                        </p:tav>
                                      </p:tavLst>
                                    </p:anim>
                                    <p:animEffect transition="in" filter="fade">
                                      <p:cBhvr>
                                        <p:cTn id="24" dur="10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1000" fill="hold"/>
                                        <p:tgtEl>
                                          <p:spTgt spid="31"/>
                                        </p:tgtEl>
                                        <p:attrNameLst>
                                          <p:attrName>ppt_w</p:attrName>
                                        </p:attrNameLst>
                                      </p:cBhvr>
                                      <p:tavLst>
                                        <p:tav tm="0">
                                          <p:val>
                                            <p:strVal val="#ppt_w*0.70"/>
                                          </p:val>
                                        </p:tav>
                                        <p:tav tm="100000">
                                          <p:val>
                                            <p:strVal val="#ppt_w"/>
                                          </p:val>
                                        </p:tav>
                                      </p:tavLst>
                                    </p:anim>
                                    <p:anim calcmode="lin" valueType="num">
                                      <p:cBhvr>
                                        <p:cTn id="30" dur="1000" fill="hold"/>
                                        <p:tgtEl>
                                          <p:spTgt spid="31"/>
                                        </p:tgtEl>
                                        <p:attrNameLst>
                                          <p:attrName>ppt_h</p:attrName>
                                        </p:attrNameLst>
                                      </p:cBhvr>
                                      <p:tavLst>
                                        <p:tav tm="0">
                                          <p:val>
                                            <p:strVal val="#ppt_h"/>
                                          </p:val>
                                        </p:tav>
                                        <p:tav tm="100000">
                                          <p:val>
                                            <p:strVal val="#ppt_h"/>
                                          </p:val>
                                        </p:tav>
                                      </p:tavLst>
                                    </p:anim>
                                    <p:animEffect transition="in" filter="fade">
                                      <p:cBhvr>
                                        <p:cTn id="31" dur="1000"/>
                                        <p:tgtEl>
                                          <p:spTgt spid="31"/>
                                        </p:tgtEl>
                                      </p:cBhvr>
                                    </p:animEffect>
                                  </p:childTnLst>
                                </p:cTn>
                              </p:par>
                              <p:par>
                                <p:cTn id="32" presetID="55" presetClass="entr" presetSubtype="0"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1000" fill="hold"/>
                                        <p:tgtEl>
                                          <p:spTgt spid="61"/>
                                        </p:tgtEl>
                                        <p:attrNameLst>
                                          <p:attrName>ppt_w</p:attrName>
                                        </p:attrNameLst>
                                      </p:cBhvr>
                                      <p:tavLst>
                                        <p:tav tm="0">
                                          <p:val>
                                            <p:strVal val="#ppt_w*0.70"/>
                                          </p:val>
                                        </p:tav>
                                        <p:tav tm="100000">
                                          <p:val>
                                            <p:strVal val="#ppt_w"/>
                                          </p:val>
                                        </p:tav>
                                      </p:tavLst>
                                    </p:anim>
                                    <p:anim calcmode="lin" valueType="num">
                                      <p:cBhvr>
                                        <p:cTn id="35" dur="1000" fill="hold"/>
                                        <p:tgtEl>
                                          <p:spTgt spid="61"/>
                                        </p:tgtEl>
                                        <p:attrNameLst>
                                          <p:attrName>ppt_h</p:attrName>
                                        </p:attrNameLst>
                                      </p:cBhvr>
                                      <p:tavLst>
                                        <p:tav tm="0">
                                          <p:val>
                                            <p:strVal val="#ppt_h"/>
                                          </p:val>
                                        </p:tav>
                                        <p:tav tm="100000">
                                          <p:val>
                                            <p:strVal val="#ppt_h"/>
                                          </p:val>
                                        </p:tav>
                                      </p:tavLst>
                                    </p:anim>
                                    <p:animEffect transition="in" filter="fade">
                                      <p:cBhvr>
                                        <p:cTn id="36" dur="1000"/>
                                        <p:tgtEl>
                                          <p:spTgt spid="61"/>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1000" fill="hold"/>
                                        <p:tgtEl>
                                          <p:spTgt spid="33"/>
                                        </p:tgtEl>
                                        <p:attrNameLst>
                                          <p:attrName>ppt_w</p:attrName>
                                        </p:attrNameLst>
                                      </p:cBhvr>
                                      <p:tavLst>
                                        <p:tav tm="0">
                                          <p:val>
                                            <p:strVal val="#ppt_w*0.70"/>
                                          </p:val>
                                        </p:tav>
                                        <p:tav tm="100000">
                                          <p:val>
                                            <p:strVal val="#ppt_w"/>
                                          </p:val>
                                        </p:tav>
                                      </p:tavLst>
                                    </p:anim>
                                    <p:anim calcmode="lin" valueType="num">
                                      <p:cBhvr>
                                        <p:cTn id="40" dur="1000" fill="hold"/>
                                        <p:tgtEl>
                                          <p:spTgt spid="33"/>
                                        </p:tgtEl>
                                        <p:attrNameLst>
                                          <p:attrName>ppt_h</p:attrName>
                                        </p:attrNameLst>
                                      </p:cBhvr>
                                      <p:tavLst>
                                        <p:tav tm="0">
                                          <p:val>
                                            <p:strVal val="#ppt_h"/>
                                          </p:val>
                                        </p:tav>
                                        <p:tav tm="100000">
                                          <p:val>
                                            <p:strVal val="#ppt_h"/>
                                          </p:val>
                                        </p:tav>
                                      </p:tavLst>
                                    </p:anim>
                                    <p:animEffect transition="in" filter="fade">
                                      <p:cBhvr>
                                        <p:cTn id="41" dur="1000"/>
                                        <p:tgtEl>
                                          <p:spTgt spid="33"/>
                                        </p:tgtEl>
                                      </p:cBhvr>
                                    </p:animEffect>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nodeType="click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p:cTn id="46" dur="1000" fill="hold"/>
                                        <p:tgtEl>
                                          <p:spTgt spid="52"/>
                                        </p:tgtEl>
                                        <p:attrNameLst>
                                          <p:attrName>ppt_w</p:attrName>
                                        </p:attrNameLst>
                                      </p:cBhvr>
                                      <p:tavLst>
                                        <p:tav tm="0">
                                          <p:val>
                                            <p:strVal val="#ppt_w*0.70"/>
                                          </p:val>
                                        </p:tav>
                                        <p:tav tm="100000">
                                          <p:val>
                                            <p:strVal val="#ppt_w"/>
                                          </p:val>
                                        </p:tav>
                                      </p:tavLst>
                                    </p:anim>
                                    <p:anim calcmode="lin" valueType="num">
                                      <p:cBhvr>
                                        <p:cTn id="47" dur="1000" fill="hold"/>
                                        <p:tgtEl>
                                          <p:spTgt spid="52"/>
                                        </p:tgtEl>
                                        <p:attrNameLst>
                                          <p:attrName>ppt_h</p:attrName>
                                        </p:attrNameLst>
                                      </p:cBhvr>
                                      <p:tavLst>
                                        <p:tav tm="0">
                                          <p:val>
                                            <p:strVal val="#ppt_h"/>
                                          </p:val>
                                        </p:tav>
                                        <p:tav tm="100000">
                                          <p:val>
                                            <p:strVal val="#ppt_h"/>
                                          </p:val>
                                        </p:tav>
                                      </p:tavLst>
                                    </p:anim>
                                    <p:animEffect transition="in" filter="fade">
                                      <p:cBhvr>
                                        <p:cTn id="48" dur="1000"/>
                                        <p:tgtEl>
                                          <p:spTgt spid="52"/>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blinds(horizontal)">
                                      <p:cBhvr>
                                        <p:cTn id="53" dur="500"/>
                                        <p:tgtEl>
                                          <p:spTgt spid="34"/>
                                        </p:tgtEl>
                                      </p:cBhvr>
                                    </p:animEffect>
                                  </p:childTnLst>
                                </p:cTn>
                              </p:par>
                            </p:childTnLst>
                          </p:cTn>
                        </p:par>
                      </p:childTnLst>
                    </p:cTn>
                  </p:par>
                  <p:par>
                    <p:cTn id="54" fill="hold">
                      <p:stCondLst>
                        <p:cond delay="indefinite"/>
                      </p:stCondLst>
                      <p:childTnLst>
                        <p:par>
                          <p:cTn id="55" fill="hold">
                            <p:stCondLst>
                              <p:cond delay="0"/>
                            </p:stCondLst>
                            <p:childTnLst>
                              <p:par>
                                <p:cTn id="56" presetID="55" presetClass="entr" presetSubtype="0" fill="hold" grpId="0" nodeType="click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1000" fill="hold"/>
                                        <p:tgtEl>
                                          <p:spTgt spid="59"/>
                                        </p:tgtEl>
                                        <p:attrNameLst>
                                          <p:attrName>ppt_w</p:attrName>
                                        </p:attrNameLst>
                                      </p:cBhvr>
                                      <p:tavLst>
                                        <p:tav tm="0">
                                          <p:val>
                                            <p:strVal val="#ppt_w*0.70"/>
                                          </p:val>
                                        </p:tav>
                                        <p:tav tm="100000">
                                          <p:val>
                                            <p:strVal val="#ppt_w"/>
                                          </p:val>
                                        </p:tav>
                                      </p:tavLst>
                                    </p:anim>
                                    <p:anim calcmode="lin" valueType="num">
                                      <p:cBhvr>
                                        <p:cTn id="59" dur="1000" fill="hold"/>
                                        <p:tgtEl>
                                          <p:spTgt spid="59"/>
                                        </p:tgtEl>
                                        <p:attrNameLst>
                                          <p:attrName>ppt_h</p:attrName>
                                        </p:attrNameLst>
                                      </p:cBhvr>
                                      <p:tavLst>
                                        <p:tav tm="0">
                                          <p:val>
                                            <p:strVal val="#ppt_h"/>
                                          </p:val>
                                        </p:tav>
                                        <p:tav tm="100000">
                                          <p:val>
                                            <p:strVal val="#ppt_h"/>
                                          </p:val>
                                        </p:tav>
                                      </p:tavLst>
                                    </p:anim>
                                    <p:animEffect transition="in" filter="fade">
                                      <p:cBhvr>
                                        <p:cTn id="60" dur="1000"/>
                                        <p:tgtEl>
                                          <p:spTgt spid="59"/>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p:cTn id="63" dur="1000" fill="hold"/>
                                        <p:tgtEl>
                                          <p:spTgt spid="60"/>
                                        </p:tgtEl>
                                        <p:attrNameLst>
                                          <p:attrName>ppt_w</p:attrName>
                                        </p:attrNameLst>
                                      </p:cBhvr>
                                      <p:tavLst>
                                        <p:tav tm="0">
                                          <p:val>
                                            <p:strVal val="#ppt_w*0.70"/>
                                          </p:val>
                                        </p:tav>
                                        <p:tav tm="100000">
                                          <p:val>
                                            <p:strVal val="#ppt_w"/>
                                          </p:val>
                                        </p:tav>
                                      </p:tavLst>
                                    </p:anim>
                                    <p:anim calcmode="lin" valueType="num">
                                      <p:cBhvr>
                                        <p:cTn id="64" dur="1000" fill="hold"/>
                                        <p:tgtEl>
                                          <p:spTgt spid="60"/>
                                        </p:tgtEl>
                                        <p:attrNameLst>
                                          <p:attrName>ppt_h</p:attrName>
                                        </p:attrNameLst>
                                      </p:cBhvr>
                                      <p:tavLst>
                                        <p:tav tm="0">
                                          <p:val>
                                            <p:strVal val="#ppt_h"/>
                                          </p:val>
                                        </p:tav>
                                        <p:tav tm="100000">
                                          <p:val>
                                            <p:strVal val="#ppt_h"/>
                                          </p:val>
                                        </p:tav>
                                      </p:tavLst>
                                    </p:anim>
                                    <p:animEffect transition="in" filter="fade">
                                      <p:cBhvr>
                                        <p:cTn id="65" dur="1000"/>
                                        <p:tgtEl>
                                          <p:spTgt spid="60"/>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grpId="0" nodeType="clickEffect">
                                  <p:stCondLst>
                                    <p:cond delay="0"/>
                                  </p:stCondLst>
                                  <p:childTnLst>
                                    <p:set>
                                      <p:cBhvr>
                                        <p:cTn id="69" dur="1" fill="hold">
                                          <p:stCondLst>
                                            <p:cond delay="0"/>
                                          </p:stCondLst>
                                        </p:cTn>
                                        <p:tgtEl>
                                          <p:spTgt spid="58"/>
                                        </p:tgtEl>
                                        <p:attrNameLst>
                                          <p:attrName>style.visibility</p:attrName>
                                        </p:attrNameLst>
                                      </p:cBhvr>
                                      <p:to>
                                        <p:strVal val="visible"/>
                                      </p:to>
                                    </p:set>
                                    <p:anim calcmode="lin" valueType="num">
                                      <p:cBhvr>
                                        <p:cTn id="70" dur="1000" fill="hold"/>
                                        <p:tgtEl>
                                          <p:spTgt spid="58"/>
                                        </p:tgtEl>
                                        <p:attrNameLst>
                                          <p:attrName>ppt_w</p:attrName>
                                        </p:attrNameLst>
                                      </p:cBhvr>
                                      <p:tavLst>
                                        <p:tav tm="0">
                                          <p:val>
                                            <p:strVal val="#ppt_w*0.70"/>
                                          </p:val>
                                        </p:tav>
                                        <p:tav tm="100000">
                                          <p:val>
                                            <p:strVal val="#ppt_w"/>
                                          </p:val>
                                        </p:tav>
                                      </p:tavLst>
                                    </p:anim>
                                    <p:anim calcmode="lin" valueType="num">
                                      <p:cBhvr>
                                        <p:cTn id="71" dur="1000" fill="hold"/>
                                        <p:tgtEl>
                                          <p:spTgt spid="58"/>
                                        </p:tgtEl>
                                        <p:attrNameLst>
                                          <p:attrName>ppt_h</p:attrName>
                                        </p:attrNameLst>
                                      </p:cBhvr>
                                      <p:tavLst>
                                        <p:tav tm="0">
                                          <p:val>
                                            <p:strVal val="#ppt_h"/>
                                          </p:val>
                                        </p:tav>
                                        <p:tav tm="100000">
                                          <p:val>
                                            <p:strVal val="#ppt_h"/>
                                          </p:val>
                                        </p:tav>
                                      </p:tavLst>
                                    </p:anim>
                                    <p:animEffect transition="in" filter="fade">
                                      <p:cBhvr>
                                        <p:cTn id="72" dur="1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58" grpId="0" animBg="1"/>
      <p:bldP spid="59" grpId="0" animBg="1"/>
      <p:bldP spid="6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311177" y="3929330"/>
            <a:ext cx="692497" cy="1105349"/>
          </a:xfrm>
          <a:prstGeom prst="rect">
            <a:avLst/>
          </a:prstGeom>
          <a:solidFill>
            <a:srgbClr val="FFFFFF"/>
          </a:solidFill>
        </p:spPr>
        <p:txBody>
          <a:bodyPr vert="eaVert" wrap="square" lIns="68580" tIns="34290" rIns="68580" bIns="34290" rtlCol="0">
            <a:spAutoFit/>
          </a:bodyPr>
          <a:lstStyle/>
          <a:p>
            <a:endParaRPr lang="en-US" altLang="zh-CN" dirty="0" smtClean="0">
              <a:ea typeface="黑体" panose="02010609060101010101" pitchFamily="49" charset="-122"/>
            </a:endParaRPr>
          </a:p>
          <a:p>
            <a:endParaRPr lang="en-US" altLang="zh-CN" dirty="0">
              <a:ea typeface="黑体" panose="02010609060101010101" pitchFamily="49" charset="-122"/>
            </a:endParaRPr>
          </a:p>
        </p:txBody>
      </p:sp>
      <p:sp>
        <p:nvSpPr>
          <p:cNvPr id="7" name="矩形 6"/>
          <p:cNvSpPr/>
          <p:nvPr>
            <p:custDataLst>
              <p:tags r:id="rId1"/>
            </p:custDataLst>
          </p:nvPr>
        </p:nvSpPr>
        <p:spPr>
          <a:xfrm>
            <a:off x="469240" y="784756"/>
            <a:ext cx="8207216" cy="3947234"/>
          </a:xfrm>
          <a:prstGeom prst="rect">
            <a:avLst/>
          </a:prstGeom>
        </p:spPr>
        <p:txBody>
          <a:bodyPr wrap="square" lIns="68580" tIns="34290" rIns="68580" bIns="34290">
            <a:spAutoFit/>
          </a:bodyPr>
          <a:lstStyle/>
          <a:p>
            <a:pPr>
              <a:lnSpc>
                <a:spcPct val="150000"/>
              </a:lnSpc>
            </a:pPr>
            <a:r>
              <a:rPr lang="en-US" altLang="zh-CN" b="1" dirty="0" smtClean="0">
                <a:latin typeface="黑体" panose="02010609060101010101" pitchFamily="49" charset="-122"/>
                <a:ea typeface="黑体" panose="02010609060101010101" pitchFamily="49" charset="-122"/>
                <a:sym typeface="+mn-ea"/>
              </a:rPr>
              <a:t>1</a:t>
            </a:r>
            <a:r>
              <a:rPr lang="en-US" altLang="zh-CN" b="1" dirty="0">
                <a:latin typeface="黑体" panose="02010609060101010101" pitchFamily="49" charset="-122"/>
                <a:ea typeface="黑体" panose="02010609060101010101" pitchFamily="49" charset="-122"/>
                <a:sym typeface="+mn-ea"/>
              </a:rPr>
              <a:t>.</a:t>
            </a:r>
            <a:r>
              <a:rPr lang="en-US" altLang="zh-CN" b="1" dirty="0" smtClean="0">
                <a:latin typeface="黑体" panose="02010609060101010101" pitchFamily="49" charset="-122"/>
                <a:ea typeface="黑体" panose="02010609060101010101" pitchFamily="49" charset="-122"/>
                <a:sym typeface="+mn-ea"/>
              </a:rPr>
              <a:t>2019</a:t>
            </a:r>
            <a:r>
              <a:rPr lang="en-US" altLang="zh-CN" b="1" dirty="0">
                <a:latin typeface="黑体" panose="02010609060101010101" pitchFamily="49" charset="-122"/>
                <a:ea typeface="黑体" panose="02010609060101010101" pitchFamily="49" charset="-122"/>
                <a:sym typeface="+mn-ea"/>
              </a:rPr>
              <a:t>年11月，流失海外近160年的圆明园“马首”回归祖国。导致其流失的历史事件是（   ）</a:t>
            </a:r>
            <a:endParaRPr lang="en-US" altLang="zh-CN" b="1" dirty="0">
              <a:latin typeface="黑体" panose="02010609060101010101" pitchFamily="49" charset="-122"/>
              <a:ea typeface="黑体" panose="02010609060101010101" pitchFamily="49" charset="-122"/>
            </a:endParaRPr>
          </a:p>
          <a:p>
            <a:pPr>
              <a:lnSpc>
                <a:spcPct val="150000"/>
              </a:lnSpc>
            </a:pPr>
            <a:r>
              <a:rPr lang="en-US" altLang="zh-CN" b="1" dirty="0">
                <a:latin typeface="黑体" panose="02010609060101010101" pitchFamily="49" charset="-122"/>
                <a:ea typeface="黑体" panose="02010609060101010101" pitchFamily="49" charset="-122"/>
                <a:sym typeface="+mn-ea"/>
              </a:rPr>
              <a:t>A．鸦片战争           B．第二次鸦片战争     </a:t>
            </a:r>
            <a:endParaRPr lang="en-US" altLang="zh-CN" b="1" dirty="0">
              <a:latin typeface="黑体" panose="02010609060101010101" pitchFamily="49" charset="-122"/>
              <a:ea typeface="黑体" panose="02010609060101010101" pitchFamily="49" charset="-122"/>
            </a:endParaRPr>
          </a:p>
          <a:p>
            <a:pPr>
              <a:lnSpc>
                <a:spcPct val="150000"/>
              </a:lnSpc>
            </a:pPr>
            <a:r>
              <a:rPr lang="en-US" altLang="zh-CN" b="1" dirty="0" err="1">
                <a:latin typeface="黑体" panose="02010609060101010101" pitchFamily="49" charset="-122"/>
                <a:ea typeface="黑体" panose="02010609060101010101" pitchFamily="49" charset="-122"/>
                <a:sym typeface="+mn-ea"/>
              </a:rPr>
              <a:t>C．甲午中日战争</a:t>
            </a:r>
            <a:r>
              <a:rPr lang="en-US" altLang="zh-CN" b="1" dirty="0">
                <a:latin typeface="黑体" panose="02010609060101010101" pitchFamily="49" charset="-122"/>
                <a:ea typeface="黑体" panose="02010609060101010101" pitchFamily="49" charset="-122"/>
                <a:sym typeface="+mn-ea"/>
              </a:rPr>
              <a:t>     </a:t>
            </a:r>
            <a:r>
              <a:rPr lang="en-US" altLang="zh-CN" b="1" dirty="0" smtClean="0">
                <a:latin typeface="黑体" panose="02010609060101010101" pitchFamily="49" charset="-122"/>
                <a:ea typeface="黑体" panose="02010609060101010101" pitchFamily="49" charset="-122"/>
                <a:sym typeface="+mn-ea"/>
              </a:rPr>
              <a:t>  </a:t>
            </a:r>
            <a:r>
              <a:rPr lang="en-US" altLang="zh-CN" b="1" dirty="0" err="1" smtClean="0">
                <a:latin typeface="黑体" panose="02010609060101010101" pitchFamily="49" charset="-122"/>
                <a:ea typeface="黑体" panose="02010609060101010101" pitchFamily="49" charset="-122"/>
                <a:sym typeface="+mn-ea"/>
              </a:rPr>
              <a:t>D</a:t>
            </a:r>
            <a:r>
              <a:rPr lang="en-US" altLang="zh-CN" b="1" dirty="0" err="1">
                <a:latin typeface="黑体" panose="02010609060101010101" pitchFamily="49" charset="-122"/>
                <a:ea typeface="黑体" panose="02010609060101010101" pitchFamily="49" charset="-122"/>
                <a:sym typeface="+mn-ea"/>
              </a:rPr>
              <a:t>．八国联军侵华战争</a:t>
            </a:r>
            <a:endParaRPr lang="en-US" altLang="zh-CN" b="1" dirty="0">
              <a:latin typeface="黑体" panose="02010609060101010101" pitchFamily="49" charset="-122"/>
              <a:ea typeface="黑体" panose="02010609060101010101" pitchFamily="49" charset="-122"/>
            </a:endParaRPr>
          </a:p>
          <a:p>
            <a:pPr algn="l">
              <a:lnSpc>
                <a:spcPct val="150000"/>
              </a:lnSpc>
              <a:buClrTx/>
              <a:buSzTx/>
              <a:buNone/>
            </a:pPr>
            <a:r>
              <a:rPr lang="en-US" altLang="zh-CN" b="1" dirty="0">
                <a:latin typeface="黑体" panose="02010609060101010101" pitchFamily="49" charset="-122"/>
                <a:ea typeface="黑体" panose="02010609060101010101" pitchFamily="49" charset="-122"/>
                <a:sym typeface="+mn-ea"/>
              </a:rPr>
              <a:t>2.《给葛罗男爵先生的训令》( 1857年5月9日中说到:“因而我们所想修订的正是为了要在更大的程度上，为我们的商业打开通向天朝帝国（清朝统治下的中国)</a:t>
            </a:r>
            <a:r>
              <a:rPr lang="en-US" altLang="zh-CN" b="1" dirty="0" err="1">
                <a:latin typeface="黑体" panose="02010609060101010101" pitchFamily="49" charset="-122"/>
                <a:ea typeface="黑体" panose="02010609060101010101" pitchFamily="49" charset="-122"/>
                <a:sym typeface="+mn-ea"/>
              </a:rPr>
              <a:t>的道路</a:t>
            </a:r>
            <a:r>
              <a:rPr lang="en-US" altLang="zh-CN" b="1" dirty="0">
                <a:latin typeface="黑体" panose="02010609060101010101" pitchFamily="49" charset="-122"/>
                <a:ea typeface="黑体" panose="02010609060101010101" pitchFamily="49" charset="-122"/>
                <a:sym typeface="+mn-ea"/>
              </a:rPr>
              <a:t>。”</a:t>
            </a:r>
            <a:r>
              <a:rPr lang="en-US" altLang="zh-CN" b="1" dirty="0" err="1">
                <a:latin typeface="黑体" panose="02010609060101010101" pitchFamily="49" charset="-122"/>
                <a:ea typeface="黑体" panose="02010609060101010101" pitchFamily="49" charset="-122"/>
                <a:sym typeface="+mn-ea"/>
              </a:rPr>
              <a:t>据此，</a:t>
            </a:r>
            <a:r>
              <a:rPr lang="en-US" altLang="zh-CN" b="1" dirty="0" err="1" smtClean="0">
                <a:latin typeface="黑体" panose="02010609060101010101" pitchFamily="49" charset="-122"/>
                <a:ea typeface="黑体" panose="02010609060101010101" pitchFamily="49" charset="-122"/>
                <a:sym typeface="+mn-ea"/>
              </a:rPr>
              <a:t>可以判断出英国发动第二次鸦片战争的根本原因是</a:t>
            </a:r>
            <a:r>
              <a:rPr lang="zh-CN" altLang="en-US" b="1" dirty="0" smtClean="0">
                <a:latin typeface="黑体" panose="02010609060101010101" pitchFamily="49" charset="-122"/>
                <a:ea typeface="黑体" panose="02010609060101010101" pitchFamily="49" charset="-122"/>
                <a:sym typeface="+mn-ea"/>
              </a:rPr>
              <a:t>（    ）</a:t>
            </a:r>
            <a:endParaRPr lang="en-US" altLang="zh-CN" b="1" dirty="0">
              <a:latin typeface="黑体" panose="02010609060101010101" pitchFamily="49" charset="-122"/>
              <a:ea typeface="黑体" panose="02010609060101010101" pitchFamily="49" charset="-122"/>
            </a:endParaRPr>
          </a:p>
          <a:p>
            <a:pPr algn="l">
              <a:lnSpc>
                <a:spcPct val="150000"/>
              </a:lnSpc>
              <a:buClrTx/>
              <a:buSzTx/>
              <a:buNone/>
            </a:pPr>
            <a:r>
              <a:rPr lang="en-US" altLang="zh-CN" b="1" dirty="0" err="1">
                <a:latin typeface="黑体" panose="02010609060101010101" pitchFamily="49" charset="-122"/>
                <a:ea typeface="黑体" panose="02010609060101010101" pitchFamily="49" charset="-122"/>
                <a:sym typeface="+mn-ea"/>
              </a:rPr>
              <a:t>A.鸦片战争中割占香港岛，建立了据点</a:t>
            </a:r>
            <a:r>
              <a:rPr lang="en-US" altLang="zh-CN" b="1" dirty="0">
                <a:latin typeface="黑体" panose="02010609060101010101" pitchFamily="49" charset="-122"/>
                <a:ea typeface="黑体" panose="02010609060101010101" pitchFamily="49" charset="-122"/>
                <a:sym typeface="+mn-ea"/>
              </a:rPr>
              <a:t>      </a:t>
            </a:r>
            <a:r>
              <a:rPr lang="en-US" altLang="zh-CN" b="1" dirty="0" err="1" smtClean="0">
                <a:latin typeface="黑体" panose="02010609060101010101" pitchFamily="49" charset="-122"/>
                <a:ea typeface="黑体" panose="02010609060101010101" pitchFamily="49" charset="-122"/>
                <a:sym typeface="+mn-ea"/>
              </a:rPr>
              <a:t>B.</a:t>
            </a:r>
            <a:r>
              <a:rPr lang="en-US" altLang="zh-CN" b="1" dirty="0" err="1">
                <a:latin typeface="黑体" panose="02010609060101010101" pitchFamily="49" charset="-122"/>
                <a:ea typeface="黑体" panose="02010609060101010101" pitchFamily="49" charset="-122"/>
                <a:sym typeface="+mn-ea"/>
              </a:rPr>
              <a:t>广东水师搜查商船“亚罗号</a:t>
            </a:r>
            <a:r>
              <a:rPr lang="en-US" altLang="zh-CN" b="1" dirty="0">
                <a:latin typeface="黑体" panose="02010609060101010101" pitchFamily="49" charset="-122"/>
                <a:ea typeface="黑体" panose="02010609060101010101" pitchFamily="49" charset="-122"/>
                <a:sym typeface="+mn-ea"/>
              </a:rPr>
              <a:t>”</a:t>
            </a:r>
            <a:endParaRPr lang="en-US" altLang="zh-CN" b="1" dirty="0">
              <a:latin typeface="黑体" panose="02010609060101010101" pitchFamily="49" charset="-122"/>
              <a:ea typeface="黑体" panose="02010609060101010101" pitchFamily="49" charset="-122"/>
            </a:endParaRPr>
          </a:p>
          <a:p>
            <a:pPr algn="l">
              <a:lnSpc>
                <a:spcPct val="150000"/>
              </a:lnSpc>
              <a:buClrTx/>
              <a:buSzTx/>
              <a:buNone/>
            </a:pPr>
            <a:r>
              <a:rPr lang="en-US" altLang="zh-CN" b="1" dirty="0" err="1" smtClean="0">
                <a:latin typeface="黑体" panose="02010609060101010101" pitchFamily="49" charset="-122"/>
                <a:ea typeface="黑体" panose="02010609060101010101" pitchFamily="49" charset="-122"/>
                <a:sym typeface="+mn-ea"/>
              </a:rPr>
              <a:t>C.进一步打开中国市场</a:t>
            </a:r>
            <a:r>
              <a:rPr lang="en-US" altLang="zh-CN" b="1" dirty="0" err="1">
                <a:latin typeface="黑体" panose="02010609060101010101" pitchFamily="49" charset="-122"/>
                <a:ea typeface="黑体" panose="02010609060101010101" pitchFamily="49" charset="-122"/>
                <a:sym typeface="+mn-ea"/>
              </a:rPr>
              <a:t>，扩大侵略权益</a:t>
            </a:r>
            <a:r>
              <a:rPr lang="en-US" altLang="zh-CN" b="1" dirty="0">
                <a:latin typeface="黑体" panose="02010609060101010101" pitchFamily="49" charset="-122"/>
                <a:ea typeface="黑体" panose="02010609060101010101" pitchFamily="49" charset="-122"/>
                <a:sym typeface="+mn-ea"/>
              </a:rPr>
              <a:t>   </a:t>
            </a:r>
            <a:r>
              <a:rPr lang="en-US" altLang="zh-CN" b="1" dirty="0" smtClean="0">
                <a:latin typeface="黑体" panose="02010609060101010101" pitchFamily="49" charset="-122"/>
                <a:ea typeface="黑体" panose="02010609060101010101" pitchFamily="49" charset="-122"/>
                <a:sym typeface="+mn-ea"/>
              </a:rPr>
              <a:t>   </a:t>
            </a:r>
            <a:r>
              <a:rPr lang="en-US" altLang="zh-CN" b="1" dirty="0" err="1" smtClean="0">
                <a:latin typeface="黑体" panose="02010609060101010101" pitchFamily="49" charset="-122"/>
                <a:ea typeface="黑体" panose="02010609060101010101" pitchFamily="49" charset="-122"/>
                <a:sym typeface="+mn-ea"/>
              </a:rPr>
              <a:t>D</a:t>
            </a:r>
            <a:r>
              <a:rPr lang="en-US" altLang="zh-CN" b="1" dirty="0" err="1">
                <a:latin typeface="黑体" panose="02010609060101010101" pitchFamily="49" charset="-122"/>
                <a:ea typeface="黑体" panose="02010609060101010101" pitchFamily="49" charset="-122"/>
                <a:sym typeface="+mn-ea"/>
              </a:rPr>
              <a:t>.法国天主教神甫马赖被处死</a:t>
            </a:r>
            <a:endParaRPr lang="en-US" altLang="zh-CN" b="1" dirty="0">
              <a:latin typeface="黑体" panose="02010609060101010101" pitchFamily="49" charset="-122"/>
              <a:ea typeface="黑体" panose="02010609060101010101" pitchFamily="49" charset="-122"/>
            </a:endParaRPr>
          </a:p>
        </p:txBody>
      </p:sp>
      <p:sp>
        <p:nvSpPr>
          <p:cNvPr id="8" name="文本框 14"/>
          <p:cNvSpPr txBox="1"/>
          <p:nvPr>
            <p:custDataLst>
              <p:tags r:id="rId2"/>
            </p:custDataLst>
          </p:nvPr>
        </p:nvSpPr>
        <p:spPr>
          <a:xfrm flipH="1">
            <a:off x="7773208" y="3219822"/>
            <a:ext cx="327184" cy="500137"/>
          </a:xfrm>
          <a:prstGeom prst="rect">
            <a:avLst/>
          </a:prstGeom>
          <a:noFill/>
        </p:spPr>
        <p:txBody>
          <a:bodyPr wrap="square" lIns="68580" tIns="34290" rIns="68580" bIns="34290" rtlCol="0" anchor="t">
            <a:spAutoFit/>
          </a:bodyPr>
          <a:lstStyle>
            <a:defPPr>
              <a:defRPr lang="zh-CN"/>
            </a:defPPr>
            <a:lvl1pPr>
              <a:defRPr sz="2800" b="1">
                <a:solidFill>
                  <a:srgbClr val="FF0000"/>
                </a:solidFill>
                <a:latin typeface="黑体" panose="02010609060101010101" pitchFamily="49" charset="-122"/>
                <a:ea typeface="黑体" panose="02010609060101010101" pitchFamily="49" charset="-122"/>
              </a:defRPr>
            </a:lvl1pPr>
          </a:lstStyle>
          <a:p>
            <a:r>
              <a:rPr lang="en-US" altLang="zh-CN" dirty="0">
                <a:sym typeface="+mn-ea"/>
              </a:rPr>
              <a:t>C</a:t>
            </a:r>
            <a:endParaRPr lang="en-US" altLang="zh-CN" dirty="0">
              <a:sym typeface="+mn-ea"/>
            </a:endParaRPr>
          </a:p>
        </p:txBody>
      </p:sp>
      <p:sp>
        <p:nvSpPr>
          <p:cNvPr id="9" name="文本框 15"/>
          <p:cNvSpPr txBox="1"/>
          <p:nvPr>
            <p:custDataLst>
              <p:tags r:id="rId3"/>
            </p:custDataLst>
          </p:nvPr>
        </p:nvSpPr>
        <p:spPr>
          <a:xfrm flipH="1">
            <a:off x="1738208" y="1167762"/>
            <a:ext cx="327184" cy="500137"/>
          </a:xfrm>
          <a:prstGeom prst="rect">
            <a:avLst/>
          </a:prstGeom>
          <a:noFill/>
        </p:spPr>
        <p:txBody>
          <a:bodyPr wrap="square" lIns="68580" tIns="34290" rIns="68580" bIns="34290" rtlCol="0" anchor="t">
            <a:spAutoFit/>
          </a:bodyPr>
          <a:lstStyle/>
          <a:p>
            <a:r>
              <a:rPr lang="en-US" altLang="zh-CN" sz="2800" b="1" dirty="0">
                <a:solidFill>
                  <a:srgbClr val="FF0000"/>
                </a:solidFill>
                <a:latin typeface="黑体" panose="02010609060101010101" pitchFamily="49" charset="-122"/>
                <a:ea typeface="黑体" panose="02010609060101010101" pitchFamily="49" charset="-122"/>
                <a:sym typeface="+mn-ea"/>
              </a:rPr>
              <a:t>B</a:t>
            </a:r>
            <a:endParaRPr lang="en-US" altLang="zh-CN" sz="2800" b="1" dirty="0">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311177" y="3929330"/>
            <a:ext cx="692497" cy="1105349"/>
          </a:xfrm>
          <a:prstGeom prst="rect">
            <a:avLst/>
          </a:prstGeom>
          <a:solidFill>
            <a:srgbClr val="FFFFFF"/>
          </a:solidFill>
        </p:spPr>
        <p:txBody>
          <a:bodyPr vert="eaVert" wrap="square" lIns="68580" tIns="34290" rIns="68580" bIns="34290" rtlCol="0">
            <a:spAutoFit/>
          </a:bodyPr>
          <a:lstStyle/>
          <a:p>
            <a:endParaRPr lang="en-US" altLang="zh-CN" dirty="0" smtClean="0">
              <a:ea typeface="黑体" panose="02010609060101010101" pitchFamily="49" charset="-122"/>
            </a:endParaRPr>
          </a:p>
          <a:p>
            <a:endParaRPr lang="en-US" altLang="zh-CN" dirty="0">
              <a:ea typeface="黑体" panose="02010609060101010101" pitchFamily="49" charset="-122"/>
            </a:endParaRPr>
          </a:p>
        </p:txBody>
      </p:sp>
      <p:sp>
        <p:nvSpPr>
          <p:cNvPr id="7" name="矩形 6"/>
          <p:cNvSpPr/>
          <p:nvPr>
            <p:custDataLst>
              <p:tags r:id="rId1"/>
            </p:custDataLst>
          </p:nvPr>
        </p:nvSpPr>
        <p:spPr>
          <a:xfrm>
            <a:off x="469240" y="771550"/>
            <a:ext cx="8207216" cy="4224233"/>
          </a:xfrm>
          <a:prstGeom prst="rect">
            <a:avLst/>
          </a:prstGeom>
        </p:spPr>
        <p:txBody>
          <a:bodyPr wrap="square" lIns="68580" tIns="34290" rIns="68580" bIns="34290">
            <a:spAutoFit/>
          </a:bodyPr>
          <a:lstStyle/>
          <a:p>
            <a:pPr algn="l">
              <a:lnSpc>
                <a:spcPct val="150000"/>
              </a:lnSpc>
              <a:buClrTx/>
              <a:buSzTx/>
              <a:buNone/>
            </a:pPr>
            <a:r>
              <a:rPr lang="en-US" altLang="zh-CN" b="1" dirty="0" smtClean="0">
                <a:latin typeface="黑体" panose="02010609060101010101" pitchFamily="49" charset="-122"/>
                <a:ea typeface="黑体" panose="02010609060101010101" pitchFamily="49" charset="-122"/>
                <a:sym typeface="+mn-ea"/>
              </a:rPr>
              <a:t>3</a:t>
            </a:r>
            <a:r>
              <a:rPr lang="en-US" altLang="zh-CN" b="1" dirty="0">
                <a:latin typeface="黑体" panose="02010609060101010101" pitchFamily="49" charset="-122"/>
                <a:ea typeface="黑体" panose="02010609060101010101" pitchFamily="49" charset="-122"/>
                <a:sym typeface="+mn-ea"/>
              </a:rPr>
              <a:t>.</a:t>
            </a:r>
            <a:r>
              <a:rPr lang="en-US" altLang="zh-CN" b="1" dirty="0" smtClean="0">
                <a:latin typeface="黑体" panose="02010609060101010101" pitchFamily="49" charset="-122"/>
                <a:ea typeface="黑体" panose="02010609060101010101" pitchFamily="49" charset="-122"/>
                <a:sym typeface="+mn-ea"/>
              </a:rPr>
              <a:t>（2021</a:t>
            </a:r>
            <a:r>
              <a:rPr lang="en-US" altLang="zh-CN" b="1" dirty="0">
                <a:latin typeface="黑体" panose="02010609060101010101" pitchFamily="49" charset="-122"/>
                <a:ea typeface="黑体" panose="02010609060101010101" pitchFamily="49" charset="-122"/>
                <a:sym typeface="+mn-ea"/>
              </a:rPr>
              <a:t>·山东聊城）恩格斯指出：“如果我们将当时所缔结的条约比较一下，就不得不承认这样一件一目了然的事实，这次战争不是对英国和法国有利，而是对俄国有利。”“这次战争”中签订了（   </a:t>
            </a:r>
            <a:r>
              <a:rPr lang="en-US" altLang="zh-CN" b="1" dirty="0" smtClean="0">
                <a:latin typeface="黑体" panose="02010609060101010101" pitchFamily="49" charset="-122"/>
                <a:ea typeface="黑体" panose="02010609060101010101" pitchFamily="49" charset="-122"/>
                <a:sym typeface="+mn-ea"/>
              </a:rPr>
              <a:t> ）</a:t>
            </a:r>
            <a:endParaRPr lang="en-US" altLang="zh-CN" b="1" dirty="0">
              <a:latin typeface="黑体" panose="02010609060101010101" pitchFamily="49" charset="-122"/>
              <a:ea typeface="黑体" panose="02010609060101010101" pitchFamily="49" charset="-122"/>
            </a:endParaRPr>
          </a:p>
          <a:p>
            <a:pPr algn="l">
              <a:lnSpc>
                <a:spcPct val="150000"/>
              </a:lnSpc>
              <a:buClrTx/>
              <a:buSzTx/>
              <a:buNone/>
            </a:pPr>
            <a:r>
              <a:rPr lang="en-US" altLang="zh-CN" b="1" dirty="0">
                <a:latin typeface="黑体" panose="02010609060101010101" pitchFamily="49" charset="-122"/>
                <a:ea typeface="黑体" panose="02010609060101010101" pitchFamily="49" charset="-122"/>
                <a:sym typeface="+mn-ea"/>
              </a:rPr>
              <a:t>A．《南京条约》   B．《北京条约》    C．《马关条约》   D．《辛丑条约》</a:t>
            </a:r>
            <a:endParaRPr lang="en-US" altLang="zh-CN" b="1" dirty="0">
              <a:latin typeface="黑体" panose="02010609060101010101" pitchFamily="49" charset="-122"/>
              <a:ea typeface="黑体" panose="02010609060101010101" pitchFamily="49" charset="-122"/>
            </a:endParaRPr>
          </a:p>
          <a:p>
            <a:pPr algn="l">
              <a:lnSpc>
                <a:spcPct val="150000"/>
              </a:lnSpc>
              <a:buClrTx/>
              <a:buSzTx/>
              <a:buNone/>
            </a:pPr>
            <a:r>
              <a:rPr lang="en-US" altLang="zh-CN" b="1" dirty="0" smtClean="0">
                <a:latin typeface="黑体" panose="02010609060101010101" pitchFamily="49" charset="-122"/>
                <a:ea typeface="黑体" panose="02010609060101010101" pitchFamily="49" charset="-122"/>
                <a:sym typeface="+mn-ea"/>
              </a:rPr>
              <a:t>4</a:t>
            </a:r>
            <a:r>
              <a:rPr lang="en-US" altLang="zh-CN" b="1" dirty="0">
                <a:latin typeface="黑体" panose="02010609060101010101" pitchFamily="49" charset="-122"/>
                <a:ea typeface="黑体" panose="02010609060101010101" pitchFamily="49" charset="-122"/>
                <a:sym typeface="+mn-ea"/>
              </a:rPr>
              <a:t>.</a:t>
            </a:r>
            <a:r>
              <a:rPr lang="en-US" altLang="zh-CN" b="1" dirty="0" smtClean="0">
                <a:latin typeface="黑体" panose="02010609060101010101" pitchFamily="49" charset="-122"/>
                <a:ea typeface="黑体" panose="02010609060101010101" pitchFamily="49" charset="-122"/>
                <a:sym typeface="+mn-ea"/>
              </a:rPr>
              <a:t>（2020</a:t>
            </a:r>
            <a:r>
              <a:rPr lang="en-US" altLang="zh-CN" b="1" dirty="0">
                <a:latin typeface="黑体" panose="02010609060101010101" pitchFamily="49" charset="-122"/>
                <a:ea typeface="黑体" panose="02010609060101010101" pitchFamily="49" charset="-122"/>
                <a:sym typeface="+mn-ea"/>
              </a:rPr>
              <a:t>·山东东营）今年4月，巴黎圣母院发生火灾后，一位网友作诗：“巴黎悲失火，怎比百年前。圣母犹能 圣，圆明不复园。”1860年，火烧圆明园的罪魁祸首是（   </a:t>
            </a:r>
            <a:r>
              <a:rPr lang="en-US" altLang="zh-CN" b="1" dirty="0" smtClean="0">
                <a:latin typeface="黑体" panose="02010609060101010101" pitchFamily="49" charset="-122"/>
                <a:ea typeface="黑体" panose="02010609060101010101" pitchFamily="49" charset="-122"/>
                <a:sym typeface="+mn-ea"/>
              </a:rPr>
              <a:t> ）</a:t>
            </a:r>
            <a:endParaRPr lang="en-US" altLang="zh-CN" b="1" dirty="0">
              <a:latin typeface="黑体" panose="02010609060101010101" pitchFamily="49" charset="-122"/>
              <a:ea typeface="黑体" panose="02010609060101010101" pitchFamily="49" charset="-122"/>
            </a:endParaRPr>
          </a:p>
          <a:p>
            <a:pPr algn="l">
              <a:lnSpc>
                <a:spcPct val="150000"/>
              </a:lnSpc>
              <a:buClrTx/>
              <a:buSzTx/>
              <a:buNone/>
            </a:pPr>
            <a:r>
              <a:rPr lang="en-US" altLang="zh-CN" b="1" dirty="0" err="1" smtClean="0">
                <a:latin typeface="黑体" panose="02010609060101010101" pitchFamily="49" charset="-122"/>
                <a:ea typeface="黑体" panose="02010609060101010101" pitchFamily="49" charset="-122"/>
                <a:sym typeface="+mn-ea"/>
              </a:rPr>
              <a:t>A</a:t>
            </a:r>
            <a:r>
              <a:rPr lang="en-US" altLang="zh-CN" b="1" dirty="0" err="1">
                <a:latin typeface="黑体" panose="02010609060101010101" pitchFamily="49" charset="-122"/>
                <a:ea typeface="黑体" panose="02010609060101010101" pitchFamily="49" charset="-122"/>
                <a:sym typeface="+mn-ea"/>
              </a:rPr>
              <a:t>．英国军队</a:t>
            </a:r>
            <a:r>
              <a:rPr lang="en-US" altLang="zh-CN" b="1" dirty="0">
                <a:latin typeface="黑体" panose="02010609060101010101" pitchFamily="49" charset="-122"/>
                <a:ea typeface="黑体" panose="02010609060101010101" pitchFamily="49" charset="-122"/>
                <a:sym typeface="+mn-ea"/>
              </a:rPr>
              <a:t>	     </a:t>
            </a:r>
            <a:r>
              <a:rPr lang="en-US" altLang="zh-CN" b="1" dirty="0" smtClean="0">
                <a:latin typeface="黑体" panose="02010609060101010101" pitchFamily="49" charset="-122"/>
                <a:ea typeface="黑体" panose="02010609060101010101" pitchFamily="49" charset="-122"/>
                <a:sym typeface="+mn-ea"/>
              </a:rPr>
              <a:t>        </a:t>
            </a:r>
            <a:r>
              <a:rPr lang="en-US" altLang="zh-CN" b="1" dirty="0" err="1" smtClean="0">
                <a:latin typeface="黑体" panose="02010609060101010101" pitchFamily="49" charset="-122"/>
                <a:ea typeface="黑体" panose="02010609060101010101" pitchFamily="49" charset="-122"/>
                <a:sym typeface="+mn-ea"/>
              </a:rPr>
              <a:t>B</a:t>
            </a:r>
            <a:r>
              <a:rPr lang="en-US" altLang="zh-CN" b="1" dirty="0" err="1">
                <a:latin typeface="黑体" panose="02010609060101010101" pitchFamily="49" charset="-122"/>
                <a:ea typeface="黑体" panose="02010609060101010101" pitchFamily="49" charset="-122"/>
                <a:sym typeface="+mn-ea"/>
              </a:rPr>
              <a:t>．英法联军</a:t>
            </a:r>
            <a:r>
              <a:rPr lang="en-US" altLang="zh-CN" b="1" dirty="0">
                <a:latin typeface="黑体" panose="02010609060101010101" pitchFamily="49" charset="-122"/>
                <a:ea typeface="黑体" panose="02010609060101010101" pitchFamily="49" charset="-122"/>
                <a:sym typeface="+mn-ea"/>
              </a:rPr>
              <a:t>	  </a:t>
            </a:r>
            <a:endParaRPr lang="en-US" altLang="zh-CN" b="1" dirty="0" smtClean="0">
              <a:latin typeface="黑体" panose="02010609060101010101" pitchFamily="49" charset="-122"/>
              <a:ea typeface="黑体" panose="02010609060101010101" pitchFamily="49" charset="-122"/>
              <a:sym typeface="+mn-ea"/>
            </a:endParaRPr>
          </a:p>
          <a:p>
            <a:pPr algn="l">
              <a:lnSpc>
                <a:spcPct val="150000"/>
              </a:lnSpc>
              <a:buClrTx/>
              <a:buSzTx/>
              <a:buNone/>
            </a:pPr>
            <a:r>
              <a:rPr lang="en-US" altLang="zh-CN" b="1" dirty="0" err="1" smtClean="0">
                <a:latin typeface="黑体" panose="02010609060101010101" pitchFamily="49" charset="-122"/>
                <a:ea typeface="黑体" panose="02010609060101010101" pitchFamily="49" charset="-122"/>
                <a:sym typeface="+mn-ea"/>
              </a:rPr>
              <a:t>C．美英联军</a:t>
            </a:r>
            <a:r>
              <a:rPr lang="en-US" altLang="zh-CN" b="1" dirty="0">
                <a:latin typeface="黑体" panose="02010609060101010101" pitchFamily="49" charset="-122"/>
                <a:ea typeface="黑体" panose="02010609060101010101" pitchFamily="49" charset="-122"/>
                <a:sym typeface="+mn-ea"/>
              </a:rPr>
              <a:t>	     </a:t>
            </a:r>
            <a:r>
              <a:rPr lang="en-US" altLang="zh-CN" b="1" dirty="0" smtClean="0">
                <a:latin typeface="黑体" panose="02010609060101010101" pitchFamily="49" charset="-122"/>
                <a:ea typeface="黑体" panose="02010609060101010101" pitchFamily="49" charset="-122"/>
                <a:sym typeface="+mn-ea"/>
              </a:rPr>
              <a:t>        </a:t>
            </a:r>
            <a:r>
              <a:rPr lang="en-US" altLang="zh-CN" b="1" dirty="0" err="1" smtClean="0">
                <a:latin typeface="黑体" panose="02010609060101010101" pitchFamily="49" charset="-122"/>
                <a:ea typeface="黑体" panose="02010609060101010101" pitchFamily="49" charset="-122"/>
                <a:sym typeface="+mn-ea"/>
              </a:rPr>
              <a:t>D</a:t>
            </a:r>
            <a:r>
              <a:rPr lang="en-US" altLang="zh-CN" b="1" dirty="0" err="1">
                <a:latin typeface="黑体" panose="02010609060101010101" pitchFamily="49" charset="-122"/>
                <a:ea typeface="黑体" panose="02010609060101010101" pitchFamily="49" charset="-122"/>
                <a:sym typeface="+mn-ea"/>
              </a:rPr>
              <a:t>．八国联军</a:t>
            </a:r>
            <a:endParaRPr lang="en-US" altLang="zh-CN" b="1" dirty="0">
              <a:latin typeface="黑体" panose="02010609060101010101" pitchFamily="49" charset="-122"/>
              <a:ea typeface="黑体" panose="02010609060101010101" pitchFamily="49" charset="-122"/>
            </a:endParaRPr>
          </a:p>
          <a:p>
            <a:pPr algn="l">
              <a:lnSpc>
                <a:spcPct val="150000"/>
              </a:lnSpc>
              <a:buClr>
                <a:schemeClr val="hlink"/>
              </a:buClr>
              <a:buSzTx/>
              <a:buNone/>
            </a:pPr>
            <a:r>
              <a:rPr lang="en-US" altLang="zh-CN" dirty="0">
                <a:latin typeface="黑体" panose="02010609060101010101" pitchFamily="49" charset="-122"/>
                <a:ea typeface="黑体" panose="02010609060101010101" pitchFamily="49" charset="-122"/>
                <a:cs typeface="黑体" panose="02010609060101010101" pitchFamily="49" charset="-122"/>
                <a:sym typeface="+mn-ea"/>
              </a:rPr>
              <a:t>　</a:t>
            </a:r>
            <a:endParaRPr lang="en-US" altLang="zh-CN" b="1" dirty="0">
              <a:latin typeface="黑体" panose="02010609060101010101" pitchFamily="49" charset="-122"/>
              <a:ea typeface="黑体" panose="02010609060101010101" pitchFamily="49" charset="-122"/>
            </a:endParaRPr>
          </a:p>
        </p:txBody>
      </p:sp>
      <p:sp>
        <p:nvSpPr>
          <p:cNvPr id="8" name="文本框 4"/>
          <p:cNvSpPr txBox="1"/>
          <p:nvPr>
            <p:custDataLst>
              <p:tags r:id="rId2"/>
            </p:custDataLst>
          </p:nvPr>
        </p:nvSpPr>
        <p:spPr>
          <a:xfrm flipH="1">
            <a:off x="2012568" y="3223741"/>
            <a:ext cx="327184" cy="500137"/>
          </a:xfrm>
          <a:prstGeom prst="rect">
            <a:avLst/>
          </a:prstGeom>
          <a:noFill/>
        </p:spPr>
        <p:txBody>
          <a:bodyPr wrap="square" lIns="68580" tIns="34290" rIns="68580" bIns="34290" rtlCol="0" anchor="t">
            <a:spAutoFit/>
          </a:bodyPr>
          <a:lstStyle>
            <a:defPPr>
              <a:defRPr lang="zh-CN"/>
            </a:defPPr>
            <a:lvl1pPr>
              <a:defRPr sz="2800" b="1">
                <a:solidFill>
                  <a:srgbClr val="FF0000"/>
                </a:solidFill>
                <a:latin typeface="黑体" panose="02010609060101010101" pitchFamily="49" charset="-122"/>
                <a:ea typeface="黑体" panose="02010609060101010101" pitchFamily="49" charset="-122"/>
              </a:defRPr>
            </a:lvl1pPr>
          </a:lstStyle>
          <a:p>
            <a:r>
              <a:rPr lang="en-US" altLang="zh-CN" dirty="0">
                <a:sym typeface="+mn-ea"/>
              </a:rPr>
              <a:t>B</a:t>
            </a:r>
            <a:endParaRPr lang="en-US" altLang="zh-CN" dirty="0">
              <a:sym typeface="+mn-ea"/>
            </a:endParaRPr>
          </a:p>
        </p:txBody>
      </p:sp>
      <p:sp>
        <p:nvSpPr>
          <p:cNvPr id="9" name="文本框 5"/>
          <p:cNvSpPr txBox="1"/>
          <p:nvPr>
            <p:custDataLst>
              <p:tags r:id="rId3"/>
            </p:custDataLst>
          </p:nvPr>
        </p:nvSpPr>
        <p:spPr>
          <a:xfrm flipH="1">
            <a:off x="4788024" y="1570101"/>
            <a:ext cx="327184" cy="500137"/>
          </a:xfrm>
          <a:prstGeom prst="rect">
            <a:avLst/>
          </a:prstGeom>
          <a:noFill/>
        </p:spPr>
        <p:txBody>
          <a:bodyPr wrap="square" lIns="68580" tIns="34290" rIns="68580" bIns="34290" rtlCol="0" anchor="t">
            <a:spAutoFit/>
          </a:bodyPr>
          <a:lstStyle/>
          <a:p>
            <a:r>
              <a:rPr lang="en-US" altLang="zh-CN" sz="2800" b="1" dirty="0">
                <a:solidFill>
                  <a:srgbClr val="FF0000"/>
                </a:solidFill>
                <a:latin typeface="黑体" panose="02010609060101010101" pitchFamily="49" charset="-122"/>
                <a:ea typeface="黑体" panose="02010609060101010101" pitchFamily="49" charset="-122"/>
                <a:sym typeface="+mn-ea"/>
              </a:rPr>
              <a:t>B</a:t>
            </a:r>
            <a:endParaRPr lang="en-US" altLang="zh-CN" sz="2800" b="1" dirty="0">
              <a:solidFill>
                <a:srgbClr val="FF0000"/>
              </a:solidFill>
              <a:latin typeface="黑体" panose="02010609060101010101" pitchFamily="49" charset="-122"/>
              <a:ea typeface="黑体" panose="02010609060101010101" pitchFamily="49"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016" y="771550"/>
            <a:ext cx="8964488" cy="4247317"/>
          </a:xfrm>
          <a:prstGeom prst="rect">
            <a:avLst/>
          </a:prstGeom>
        </p:spPr>
        <p:txBody>
          <a:bodyPr wrap="square">
            <a:spAutoFit/>
          </a:bodyPr>
          <a:lstStyle/>
          <a:p>
            <a:r>
              <a:rPr lang="en-US" altLang="zh-CN" dirty="0" smtClean="0">
                <a:latin typeface="黑体" panose="02010609060101010101" pitchFamily="49" charset="-122"/>
                <a:ea typeface="黑体" panose="02010609060101010101" pitchFamily="49" charset="-122"/>
              </a:rPr>
              <a:t>4.</a:t>
            </a:r>
            <a:r>
              <a:rPr lang="zh-CN" altLang="en-US" dirty="0" smtClean="0">
                <a:latin typeface="黑体" panose="02010609060101010101" pitchFamily="49" charset="-122"/>
                <a:ea typeface="黑体" panose="02010609060101010101" pitchFamily="49" charset="-122"/>
              </a:rPr>
              <a:t>矗立在天安门广场的人民英雄纪念碑，是为纪念中国近代以来反对内外敌人、争取民族独立和人民自由幸福而牺牲的人民英雄们而建立的，碑的基座四周，镶有八块巨幅汉白玉浮雕，其中第一块的内容就是 “虎门销烟”。其主要原因在于虎门销烟（   ）</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A.</a:t>
            </a:r>
            <a:r>
              <a:rPr lang="zh-CN" altLang="en-US" dirty="0" smtClean="0">
                <a:latin typeface="黑体" panose="02010609060101010101" pitchFamily="49" charset="-122"/>
                <a:ea typeface="黑体" panose="02010609060101010101" pitchFamily="49" charset="-122"/>
              </a:rPr>
              <a:t>沉重地打击了英国走私鸦片的奸商 </a:t>
            </a:r>
            <a:r>
              <a:rPr lang="en-US" altLang="zh-CN" dirty="0" smtClean="0">
                <a:latin typeface="黑体" panose="02010609060101010101" pitchFamily="49" charset="-122"/>
                <a:ea typeface="黑体" panose="02010609060101010101" pitchFamily="49" charset="-122"/>
              </a:rPr>
              <a:t>B.</a:t>
            </a:r>
            <a:r>
              <a:rPr lang="zh-CN" altLang="en-US" dirty="0" smtClean="0">
                <a:latin typeface="黑体" panose="02010609060101010101" pitchFamily="49" charset="-122"/>
                <a:ea typeface="黑体" panose="02010609060101010101" pitchFamily="49" charset="-122"/>
              </a:rPr>
              <a:t>由民族英雄林则徐领导并有效禁</a:t>
            </a:r>
            <a:endParaRPr lang="en-US" altLang="zh-CN" dirty="0" smtClean="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C.</a:t>
            </a:r>
            <a:r>
              <a:rPr lang="zh-CN" altLang="en-US" dirty="0" smtClean="0">
                <a:latin typeface="黑体" panose="02010609060101010101" pitchFamily="49" charset="-122"/>
                <a:ea typeface="黑体" panose="02010609060101010101" pitchFamily="49" charset="-122"/>
              </a:rPr>
              <a:t>显示了中华民族反侵略的坚强意志 </a:t>
            </a:r>
            <a:r>
              <a:rPr lang="en-US" altLang="zh-CN" dirty="0" smtClean="0">
                <a:latin typeface="黑体" panose="02010609060101010101" pitchFamily="49" charset="-122"/>
                <a:ea typeface="黑体" panose="02010609060101010101" pitchFamily="49" charset="-122"/>
              </a:rPr>
              <a:t>D.</a:t>
            </a:r>
            <a:r>
              <a:rPr lang="zh-CN" altLang="en-US" dirty="0" smtClean="0">
                <a:latin typeface="黑体" panose="02010609060101010101" pitchFamily="49" charset="-122"/>
                <a:ea typeface="黑体" panose="02010609060101010101" pitchFamily="49" charset="-122"/>
              </a:rPr>
              <a:t>英国以此为借口发动了侵华战争</a:t>
            </a:r>
            <a:br>
              <a:rPr lang="en-US" altLang="zh-CN" dirty="0" smtClean="0">
                <a:latin typeface="黑体" panose="02010609060101010101" pitchFamily="49" charset="-122"/>
                <a:ea typeface="黑体" panose="02010609060101010101" pitchFamily="49" charset="-122"/>
              </a:rPr>
            </a:b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5.1842</a:t>
            </a:r>
            <a:r>
              <a:rPr lang="zh-CN" altLang="en-US" dirty="0" smtClean="0">
                <a:latin typeface="黑体" panose="02010609060101010101" pitchFamily="49" charset="-122"/>
                <a:ea typeface="黑体" panose="02010609060101010101" pitchFamily="49" charset="-122"/>
              </a:rPr>
              <a:t>年，魏源撰写</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圣武记</a:t>
            </a:r>
            <a:r>
              <a:rPr lang="en-US" altLang="zh-CN" dirty="0" smtClean="0">
                <a:latin typeface="黑体" panose="02010609060101010101" pitchFamily="49" charset="-122"/>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，历述清王朝过去武功上的胜利，用意在与当时军事上的颓势相对照。这一 “颓势”出现于（    ）</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A.</a:t>
            </a:r>
            <a:r>
              <a:rPr lang="zh-CN" altLang="en-US" dirty="0" smtClean="0">
                <a:latin typeface="黑体" panose="02010609060101010101" pitchFamily="49" charset="-122"/>
                <a:ea typeface="黑体" panose="02010609060101010101" pitchFamily="49" charset="-122"/>
              </a:rPr>
              <a:t>虎门销烟   </a:t>
            </a:r>
            <a:r>
              <a:rPr lang="en-US" altLang="zh-CN" dirty="0" smtClean="0">
                <a:latin typeface="黑体" panose="02010609060101010101" pitchFamily="49" charset="-122"/>
                <a:ea typeface="黑体" panose="02010609060101010101" pitchFamily="49" charset="-122"/>
              </a:rPr>
              <a:t>B.</a:t>
            </a:r>
            <a:r>
              <a:rPr lang="zh-CN" altLang="en-US" dirty="0" smtClean="0">
                <a:latin typeface="黑体" panose="02010609060101010101" pitchFamily="49" charset="-122"/>
                <a:ea typeface="黑体" panose="02010609060101010101" pitchFamily="49" charset="-122"/>
              </a:rPr>
              <a:t>鸦片战争   </a:t>
            </a:r>
            <a:r>
              <a:rPr lang="en-US" altLang="zh-CN" dirty="0" smtClean="0">
                <a:latin typeface="黑体" panose="02010609060101010101" pitchFamily="49" charset="-122"/>
                <a:ea typeface="黑体" panose="02010609060101010101" pitchFamily="49" charset="-122"/>
              </a:rPr>
              <a:t>C.</a:t>
            </a:r>
            <a:r>
              <a:rPr lang="zh-CN" altLang="en-US" dirty="0" smtClean="0">
                <a:latin typeface="黑体" panose="02010609060101010101" pitchFamily="49" charset="-122"/>
                <a:ea typeface="黑体" panose="02010609060101010101" pitchFamily="49" charset="-122"/>
              </a:rPr>
              <a:t>黄海海战   </a:t>
            </a:r>
            <a:r>
              <a:rPr lang="en-US" altLang="zh-CN" dirty="0" smtClean="0">
                <a:latin typeface="黑体" panose="02010609060101010101" pitchFamily="49" charset="-122"/>
                <a:ea typeface="黑体" panose="02010609060101010101" pitchFamily="49" charset="-122"/>
              </a:rPr>
              <a:t>D.</a:t>
            </a:r>
            <a:r>
              <a:rPr lang="zh-CN" altLang="en-US" dirty="0" smtClean="0">
                <a:latin typeface="黑体" panose="02010609060101010101" pitchFamily="49" charset="-122"/>
                <a:ea typeface="黑体" panose="02010609060101010101" pitchFamily="49" charset="-122"/>
              </a:rPr>
              <a:t>八国联军侵华战争</a:t>
            </a:r>
            <a:br>
              <a:rPr lang="en-US" altLang="zh-CN" dirty="0" smtClean="0">
                <a:latin typeface="黑体" panose="02010609060101010101" pitchFamily="49" charset="-122"/>
                <a:ea typeface="黑体" panose="02010609060101010101" pitchFamily="49" charset="-122"/>
              </a:rPr>
            </a:b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6.</a:t>
            </a:r>
            <a:r>
              <a:rPr lang="zh-CN" altLang="en-US" dirty="0" smtClean="0">
                <a:latin typeface="黑体" panose="02010609060101010101" pitchFamily="49" charset="-122"/>
                <a:ea typeface="黑体" panose="02010609060101010101" pitchFamily="49" charset="-122"/>
              </a:rPr>
              <a:t>鸦片战争期间，英军虽有一时的供应不足之虞，但在总体上不觉困难，一些民众向他们出售粮食、兽禽、淡水，以图获利；另一些民众为他们充当苦力，从事运输，以求工值。这主要反映了当时的中国（     ）</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A.</a:t>
            </a:r>
            <a:r>
              <a:rPr lang="zh-CN" altLang="en-US" dirty="0" smtClean="0">
                <a:latin typeface="黑体" panose="02010609060101010101" pitchFamily="49" charset="-122"/>
                <a:ea typeface="黑体" panose="02010609060101010101" pitchFamily="49" charset="-122"/>
              </a:rPr>
              <a:t>国人民族意识较为缺失      </a:t>
            </a:r>
            <a:r>
              <a:rPr lang="en-US" altLang="zh-CN" dirty="0" smtClean="0">
                <a:latin typeface="黑体" panose="02010609060101010101" pitchFamily="49" charset="-122"/>
                <a:ea typeface="黑体" panose="02010609060101010101" pitchFamily="49" charset="-122"/>
              </a:rPr>
              <a:t>B.</a:t>
            </a:r>
            <a:r>
              <a:rPr lang="zh-CN" altLang="en-US" dirty="0" smtClean="0">
                <a:latin typeface="黑体" panose="02010609060101010101" pitchFamily="49" charset="-122"/>
                <a:ea typeface="黑体" panose="02010609060101010101" pitchFamily="49" charset="-122"/>
              </a:rPr>
              <a:t>民众艰难困苦</a:t>
            </a:r>
            <a:br>
              <a:rPr lang="en-US" altLang="zh-CN" dirty="0" smtClean="0">
                <a:latin typeface="黑体" panose="02010609060101010101" pitchFamily="49" charset="-122"/>
                <a:ea typeface="黑体" panose="02010609060101010101" pitchFamily="49" charset="-122"/>
              </a:rPr>
            </a:br>
            <a:r>
              <a:rPr lang="en-US" altLang="zh-CN" dirty="0" smtClean="0">
                <a:latin typeface="黑体" panose="02010609060101010101" pitchFamily="49" charset="-122"/>
                <a:ea typeface="黑体" panose="02010609060101010101" pitchFamily="49" charset="-122"/>
              </a:rPr>
              <a:t>C.</a:t>
            </a:r>
            <a:r>
              <a:rPr lang="zh-CN" altLang="en-US" dirty="0" smtClean="0">
                <a:latin typeface="黑体" panose="02010609060101010101" pitchFamily="49" charset="-122"/>
                <a:ea typeface="黑体" panose="02010609060101010101" pitchFamily="49" charset="-122"/>
              </a:rPr>
              <a:t>闭关锁国政策开始松动      </a:t>
            </a:r>
            <a:r>
              <a:rPr lang="en-US" altLang="zh-CN" dirty="0" smtClean="0">
                <a:latin typeface="黑体" panose="02010609060101010101" pitchFamily="49" charset="-122"/>
                <a:ea typeface="黑体" panose="02010609060101010101" pitchFamily="49" charset="-122"/>
              </a:rPr>
              <a:t>D.</a:t>
            </a:r>
            <a:r>
              <a:rPr lang="zh-CN" altLang="en-US" dirty="0" smtClean="0">
                <a:latin typeface="黑体" panose="02010609060101010101" pitchFamily="49" charset="-122"/>
                <a:ea typeface="黑体" panose="02010609060101010101" pitchFamily="49" charset="-122"/>
              </a:rPr>
              <a:t>自然经济逐步解体</a:t>
            </a:r>
            <a:endParaRPr lang="zh-CN" altLang="en-US" dirty="0">
              <a:ea typeface="黑体" panose="02010609060101010101" pitchFamily="49" charset="-122"/>
            </a:endParaRPr>
          </a:p>
        </p:txBody>
      </p:sp>
      <p:sp>
        <p:nvSpPr>
          <p:cNvPr id="3" name="文本框 4"/>
          <p:cNvSpPr txBox="1"/>
          <p:nvPr/>
        </p:nvSpPr>
        <p:spPr>
          <a:xfrm>
            <a:off x="4355976" y="2637224"/>
            <a:ext cx="541282" cy="438582"/>
          </a:xfrm>
          <a:prstGeom prst="rect">
            <a:avLst/>
          </a:prstGeom>
          <a:noFill/>
        </p:spPr>
        <p:txBody>
          <a:bodyPr wrap="square" lIns="68580" tIns="34290" rIns="68580" bIns="34290" rtlCol="0">
            <a:spAutoFit/>
          </a:bodyPr>
          <a:lstStyle>
            <a:defPPr>
              <a:defRPr lang="zh-CN"/>
            </a:defPPr>
            <a:lvl1pPr>
              <a:defRPr sz="2800">
                <a:solidFill>
                  <a:srgbClr val="FF0000"/>
                </a:solidFill>
                <a:latin typeface="黑体" panose="02010609060101010101" pitchFamily="49" charset="-122"/>
                <a:ea typeface="黑体" panose="02010609060101010101" pitchFamily="49" charset="-122"/>
              </a:defRPr>
            </a:lvl1pPr>
          </a:lstStyle>
          <a:p>
            <a:r>
              <a:rPr lang="en-US" altLang="zh-CN" sz="2400" dirty="0"/>
              <a:t>B</a:t>
            </a:r>
            <a:endParaRPr lang="zh-CN" altLang="en-US" sz="2400" dirty="0"/>
          </a:p>
        </p:txBody>
      </p:sp>
      <p:sp>
        <p:nvSpPr>
          <p:cNvPr id="4" name="文本框 5"/>
          <p:cNvSpPr txBox="1"/>
          <p:nvPr/>
        </p:nvSpPr>
        <p:spPr>
          <a:xfrm>
            <a:off x="8172400" y="1275606"/>
            <a:ext cx="541282" cy="438582"/>
          </a:xfrm>
          <a:prstGeom prst="rect">
            <a:avLst/>
          </a:prstGeom>
          <a:noFill/>
        </p:spPr>
        <p:txBody>
          <a:bodyPr wrap="square" lIns="68580" tIns="34290" rIns="68580" bIns="34290" rtlCol="0">
            <a:spAutoFit/>
          </a:bodyPr>
          <a:lstStyle>
            <a:defPPr>
              <a:defRPr lang="zh-CN"/>
            </a:defPPr>
            <a:lvl1pPr>
              <a:defRPr sz="2800">
                <a:solidFill>
                  <a:srgbClr val="FF0000"/>
                </a:solidFill>
                <a:latin typeface="黑体" panose="02010609060101010101" pitchFamily="49" charset="-122"/>
                <a:ea typeface="黑体" panose="02010609060101010101" pitchFamily="49" charset="-122"/>
              </a:defRPr>
            </a:lvl1pPr>
          </a:lstStyle>
          <a:p>
            <a:r>
              <a:rPr lang="en-US" altLang="zh-CN" sz="2400" dirty="0"/>
              <a:t>C</a:t>
            </a:r>
            <a:endParaRPr lang="zh-CN" altLang="en-US" sz="2400" dirty="0"/>
          </a:p>
        </p:txBody>
      </p:sp>
      <p:sp>
        <p:nvSpPr>
          <p:cNvPr id="5" name="文本框 6"/>
          <p:cNvSpPr txBox="1"/>
          <p:nvPr/>
        </p:nvSpPr>
        <p:spPr>
          <a:xfrm>
            <a:off x="3635896" y="4005376"/>
            <a:ext cx="208433" cy="438582"/>
          </a:xfrm>
          <a:prstGeom prst="rect">
            <a:avLst/>
          </a:prstGeom>
          <a:noFill/>
        </p:spPr>
        <p:txBody>
          <a:bodyPr wrap="square" lIns="68580" tIns="34290" rIns="68580" bIns="34290" rtlCol="0">
            <a:spAutoFit/>
          </a:bodyPr>
          <a:lstStyle>
            <a:defPPr>
              <a:defRPr lang="zh-CN"/>
            </a:defPPr>
            <a:lvl1pPr>
              <a:defRPr sz="2800">
                <a:solidFill>
                  <a:srgbClr val="FF0000"/>
                </a:solidFill>
                <a:latin typeface="黑体" panose="02010609060101010101" pitchFamily="49" charset="-122"/>
                <a:ea typeface="黑体" panose="02010609060101010101" pitchFamily="49" charset="-122"/>
              </a:defRPr>
            </a:lvl1pPr>
          </a:lstStyle>
          <a:p>
            <a:r>
              <a:rPr lang="en-US" altLang="zh-CN" sz="2400" dirty="0"/>
              <a:t>A</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8554403" y="4065270"/>
            <a:ext cx="464344" cy="976313"/>
          </a:xfrm>
          <a:prstGeom prst="roundRect">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折角形 6"/>
          <p:cNvSpPr/>
          <p:nvPr/>
        </p:nvSpPr>
        <p:spPr>
          <a:xfrm>
            <a:off x="73343" y="521018"/>
            <a:ext cx="8945404" cy="4520565"/>
          </a:xfrm>
          <a:prstGeom prst="foldedCorner">
            <a:avLst/>
          </a:prstGeom>
          <a:solidFill>
            <a:schemeClr val="accent4">
              <a:lumMod val="20000"/>
              <a:lumOff val="80000"/>
              <a:alpha val="84000"/>
            </a:schemeClr>
          </a:solidFill>
          <a:ln w="12700" cmpd="sng">
            <a:no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l"/>
            <a:endParaRPr lang="zh-CN" altLang="en-US" sz="2100" b="1" dirty="0">
              <a:solidFill>
                <a:schemeClr val="tx1"/>
              </a:solidFill>
              <a:latin typeface="仿宋" panose="02010609060101010101" charset="-122"/>
              <a:ea typeface="仿宋" panose="02010609060101010101" charset="-122"/>
              <a:cs typeface="仿宋" panose="02010609060101010101" charset="-122"/>
            </a:endParaRPr>
          </a:p>
          <a:p>
            <a:pPr algn="l"/>
            <a:endParaRPr lang="zh-CN" altLang="en-US" sz="2100" b="1" dirty="0">
              <a:solidFill>
                <a:schemeClr val="tx1"/>
              </a:solidFill>
              <a:latin typeface="仿宋" panose="02010609060101010101" charset="-122"/>
              <a:ea typeface="仿宋" panose="02010609060101010101" charset="-122"/>
              <a:cs typeface="仿宋" panose="02010609060101010101" charset="-122"/>
            </a:endParaRPr>
          </a:p>
          <a:p>
            <a:pPr algn="l"/>
            <a:endParaRPr lang="zh-CN" altLang="en-US" sz="2100" b="1" dirty="0">
              <a:solidFill>
                <a:schemeClr val="tx1"/>
              </a:solidFill>
              <a:latin typeface="仿宋" panose="02010609060101010101" charset="-122"/>
              <a:ea typeface="仿宋" panose="02010609060101010101" charset="-122"/>
              <a:cs typeface="仿宋" panose="02010609060101010101" charset="-122"/>
            </a:endParaRPr>
          </a:p>
          <a:p>
            <a:pPr>
              <a:lnSpc>
                <a:spcPct val="120000"/>
              </a:lnSpc>
              <a:spcBef>
                <a:spcPts val="0"/>
              </a:spcBef>
              <a:spcAft>
                <a:spcPts val="0"/>
              </a:spcAft>
            </a:pPr>
            <a:r>
              <a:rPr lang="en-US" altLang="zh-CN" sz="2100" b="1" dirty="0">
                <a:solidFill>
                  <a:schemeClr val="tx1"/>
                </a:solidFill>
                <a:latin typeface="仿宋" panose="02010609060101010101" charset="-122"/>
                <a:ea typeface="仿宋" panose="02010609060101010101" charset="-122"/>
                <a:cs typeface="仿宋" panose="02010609060101010101" charset="-122"/>
              </a:rPr>
              <a:t>    </a:t>
            </a:r>
            <a:endParaRPr lang="zh-CN" altLang="en-US" sz="2000" b="1" dirty="0">
              <a:solidFill>
                <a:schemeClr val="tx1"/>
              </a:solidFill>
              <a:latin typeface="仿宋" panose="02010609060101010101" charset="-122"/>
              <a:ea typeface="仿宋" panose="02010609060101010101" charset="-122"/>
              <a:cs typeface="仿宋" panose="02010609060101010101" charset="-122"/>
            </a:endParaRPr>
          </a:p>
        </p:txBody>
      </p:sp>
      <p:sp>
        <p:nvSpPr>
          <p:cNvPr id="6" name="文本框 5"/>
          <p:cNvSpPr txBox="1"/>
          <p:nvPr/>
        </p:nvSpPr>
        <p:spPr>
          <a:xfrm>
            <a:off x="180499" y="561023"/>
            <a:ext cx="1985159" cy="438582"/>
          </a:xfrm>
          <a:prstGeom prst="rect">
            <a:avLst/>
          </a:prstGeom>
          <a:solidFill>
            <a:srgbClr val="C00000"/>
          </a:solidFill>
        </p:spPr>
        <p:txBody>
          <a:bodyPr wrap="none" lIns="68580" tIns="34290" rIns="68580" bIns="34290" rtlCol="0">
            <a:spAutoFit/>
          </a:bodyPr>
          <a:lstStyle/>
          <a:p>
            <a:r>
              <a:rPr lang="en-US" altLang="zh-CN" sz="2400" b="1" dirty="0">
                <a:solidFill>
                  <a:schemeClr val="bg2"/>
                </a:solidFill>
                <a:latin typeface="华文楷体" panose="02010600040101010101" charset="-122"/>
                <a:ea typeface="华文楷体" panose="02010600040101010101" charset="-122"/>
              </a:rPr>
              <a:t>19</a:t>
            </a:r>
            <a:r>
              <a:rPr lang="zh-CN" altLang="en-US" sz="2400" b="1" dirty="0">
                <a:solidFill>
                  <a:schemeClr val="bg2"/>
                </a:solidFill>
                <a:latin typeface="华文楷体" panose="02010600040101010101" charset="-122"/>
                <a:ea typeface="华文楷体" panose="02010600040101010101" charset="-122"/>
              </a:rPr>
              <a:t>世纪</a:t>
            </a:r>
            <a:r>
              <a:rPr lang="en-US" altLang="zh-CN" sz="2400" b="1" dirty="0">
                <a:solidFill>
                  <a:schemeClr val="bg2"/>
                </a:solidFill>
                <a:latin typeface="华文楷体" panose="02010600040101010101" charset="-122"/>
                <a:ea typeface="华文楷体" panose="02010600040101010101" charset="-122"/>
              </a:rPr>
              <a:t>50</a:t>
            </a:r>
            <a:r>
              <a:rPr lang="zh-CN" altLang="en-US" sz="2400" b="1" dirty="0">
                <a:solidFill>
                  <a:schemeClr val="bg2"/>
                </a:solidFill>
                <a:latin typeface="华文楷体" panose="02010600040101010101" charset="-122"/>
                <a:ea typeface="华文楷体" panose="02010600040101010101" charset="-122"/>
              </a:rPr>
              <a:t>年代</a:t>
            </a:r>
            <a:endParaRPr lang="zh-CN" altLang="en-US" sz="2400" b="1" dirty="0">
              <a:solidFill>
                <a:schemeClr val="bg2"/>
              </a:solidFill>
              <a:latin typeface="华文楷体" panose="02010600040101010101" charset="-122"/>
              <a:ea typeface="华文楷体" panose="02010600040101010101" charset="-122"/>
            </a:endParaRPr>
          </a:p>
        </p:txBody>
      </p:sp>
      <p:pic>
        <p:nvPicPr>
          <p:cNvPr id="20" name="图片 19"/>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4776638" y="1020086"/>
            <a:ext cx="3683794" cy="2086928"/>
          </a:xfrm>
          <a:prstGeom prst="rect">
            <a:avLst/>
          </a:prstGeom>
          <a:ln w="38100">
            <a:solidFill>
              <a:schemeClr val="tx1">
                <a:lumMod val="95000"/>
                <a:lumOff val="5000"/>
              </a:schemeClr>
            </a:solidFill>
          </a:ln>
        </p:spPr>
      </p:pic>
      <p:pic>
        <p:nvPicPr>
          <p:cNvPr id="14" name="图片 13"/>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a:xfrm>
            <a:off x="848052" y="1020086"/>
            <a:ext cx="3819525" cy="2086928"/>
          </a:xfrm>
          <a:prstGeom prst="rect">
            <a:avLst/>
          </a:prstGeom>
          <a:ln w="38100">
            <a:solidFill>
              <a:schemeClr val="tx1">
                <a:lumMod val="95000"/>
                <a:lumOff val="5000"/>
              </a:schemeClr>
            </a:solidFill>
          </a:ln>
        </p:spPr>
      </p:pic>
      <p:sp>
        <p:nvSpPr>
          <p:cNvPr id="22" name="文本框 21"/>
          <p:cNvSpPr txBox="1"/>
          <p:nvPr/>
        </p:nvSpPr>
        <p:spPr>
          <a:xfrm>
            <a:off x="859959" y="3118921"/>
            <a:ext cx="3820001" cy="1685077"/>
          </a:xfrm>
          <a:prstGeom prst="rect">
            <a:avLst/>
          </a:prstGeom>
          <a:solidFill>
            <a:schemeClr val="bg2"/>
          </a:solidFill>
          <a:ln w="38100">
            <a:solidFill>
              <a:schemeClr val="tx1">
                <a:lumMod val="95000"/>
                <a:lumOff val="5000"/>
              </a:schemeClr>
            </a:solidFill>
          </a:ln>
        </p:spPr>
        <p:txBody>
          <a:bodyPr wrap="square" lIns="68580" tIns="34290" rIns="68580" bIns="34290" rtlCol="0">
            <a:spAutoFit/>
          </a:bodyPr>
          <a:lstStyle/>
          <a:p>
            <a:pPr indent="540385"/>
            <a:r>
              <a:rPr lang="zh-CN" altLang="en-US" sz="2100" b="1" dirty="0">
                <a:latin typeface="华文楷体" panose="02010600040101010101" charset="-122"/>
                <a:ea typeface="华文楷体" panose="02010600040101010101" charset="-122"/>
              </a:rPr>
              <a:t>美国于</a:t>
            </a:r>
            <a:r>
              <a:rPr lang="en-US" altLang="zh-CN" sz="2100" b="1" dirty="0">
                <a:latin typeface="华文楷体" panose="02010600040101010101" charset="-122"/>
                <a:ea typeface="华文楷体" panose="02010600040101010101" charset="-122"/>
              </a:rPr>
              <a:t>1848</a:t>
            </a:r>
            <a:r>
              <a:rPr lang="zh-CN" altLang="en-US" sz="2100" b="1" dirty="0">
                <a:latin typeface="华文楷体" panose="02010600040101010101" charset="-122"/>
                <a:ea typeface="华文楷体" panose="02010600040101010101" charset="-122"/>
              </a:rPr>
              <a:t>年发现加利福尼亚金矿后，大大刺激了资本主义经济的发展，它的发展速度在当时资本主义各国中居第一位。</a:t>
            </a:r>
            <a:endParaRPr lang="zh-CN" altLang="en-US" sz="2100" b="1" dirty="0">
              <a:latin typeface="华文楷体" panose="02010600040101010101" charset="-122"/>
              <a:ea typeface="华文楷体" panose="02010600040101010101" charset="-122"/>
            </a:endParaRPr>
          </a:p>
        </p:txBody>
      </p:sp>
      <p:sp>
        <p:nvSpPr>
          <p:cNvPr id="23" name="文本框 22"/>
          <p:cNvSpPr txBox="1"/>
          <p:nvPr/>
        </p:nvSpPr>
        <p:spPr>
          <a:xfrm>
            <a:off x="4768066" y="3118920"/>
            <a:ext cx="3691890" cy="1361911"/>
          </a:xfrm>
          <a:prstGeom prst="rect">
            <a:avLst/>
          </a:prstGeom>
          <a:solidFill>
            <a:schemeClr val="bg2"/>
          </a:solidFill>
          <a:ln w="38100">
            <a:solidFill>
              <a:schemeClr val="tx1">
                <a:lumMod val="95000"/>
                <a:lumOff val="5000"/>
              </a:schemeClr>
            </a:solidFill>
          </a:ln>
        </p:spPr>
        <p:txBody>
          <a:bodyPr wrap="square" lIns="68580" tIns="34290" rIns="68580" bIns="34290" rtlCol="0">
            <a:spAutoFit/>
          </a:bodyPr>
          <a:lstStyle/>
          <a:p>
            <a:pPr indent="540385"/>
            <a:r>
              <a:rPr lang="zh-CN" altLang="en-US" sz="2100" b="1" dirty="0">
                <a:latin typeface="华文楷体" panose="02010600040101010101" charset="-122"/>
                <a:ea typeface="华文楷体" panose="02010600040101010101" charset="-122"/>
              </a:rPr>
              <a:t>法国</a:t>
            </a:r>
            <a:r>
              <a:rPr lang="en-US" altLang="zh-CN" sz="2100" b="1" dirty="0">
                <a:latin typeface="华文楷体" panose="02010600040101010101" charset="-122"/>
                <a:ea typeface="华文楷体" panose="02010600040101010101" charset="-122"/>
              </a:rPr>
              <a:t>1848</a:t>
            </a:r>
            <a:r>
              <a:rPr lang="zh-CN" altLang="en-US" sz="2100" b="1" dirty="0">
                <a:latin typeface="华文楷体" panose="02010600040101010101" charset="-122"/>
                <a:ea typeface="华文楷体" panose="02010600040101010101" charset="-122"/>
              </a:rPr>
              <a:t>年爆发</a:t>
            </a:r>
            <a:r>
              <a:rPr lang="en-US" altLang="zh-CN" sz="2100" b="1" dirty="0">
                <a:latin typeface="华文楷体" panose="02010600040101010101" charset="-122"/>
                <a:ea typeface="华文楷体" panose="02010600040101010101" charset="-122"/>
              </a:rPr>
              <a:t>“</a:t>
            </a:r>
            <a:r>
              <a:rPr lang="zh-CN" altLang="en-US" sz="2100" b="1" dirty="0">
                <a:latin typeface="华文楷体" panose="02010600040101010101" charset="-122"/>
                <a:ea typeface="华文楷体" panose="02010600040101010101" charset="-122"/>
              </a:rPr>
              <a:t>二月革命</a:t>
            </a:r>
            <a:r>
              <a:rPr lang="en-US" altLang="zh-CN" sz="2100" b="1" dirty="0">
                <a:latin typeface="华文楷体" panose="02010600040101010101" charset="-122"/>
                <a:ea typeface="华文楷体" panose="02010600040101010101" charset="-122"/>
              </a:rPr>
              <a:t>”</a:t>
            </a:r>
            <a:r>
              <a:rPr lang="zh-CN" altLang="en-US" sz="2100" b="1" dirty="0">
                <a:latin typeface="华文楷体" panose="02010600040101010101" charset="-122"/>
                <a:ea typeface="华文楷体" panose="02010600040101010101" charset="-122"/>
              </a:rPr>
              <a:t>，确立起资产阶级的全面统治，为资本主义的法国进一步发展扫清了道路。</a:t>
            </a:r>
            <a:endParaRPr lang="zh-CN" altLang="en-US" sz="2100" b="1" dirty="0">
              <a:latin typeface="华文楷体" panose="02010600040101010101" charset="-122"/>
              <a:ea typeface="华文楷体" panose="02010600040101010101" charset="-122"/>
            </a:endParaRPr>
          </a:p>
        </p:txBody>
      </p:sp>
      <p:sp>
        <p:nvSpPr>
          <p:cNvPr id="26" name="文本框 25"/>
          <p:cNvSpPr txBox="1"/>
          <p:nvPr/>
        </p:nvSpPr>
        <p:spPr>
          <a:xfrm>
            <a:off x="859959" y="4459605"/>
            <a:ext cx="7599997" cy="437674"/>
          </a:xfrm>
          <a:prstGeom prst="rect">
            <a:avLst/>
          </a:prstGeom>
          <a:solidFill>
            <a:srgbClr val="C00000"/>
          </a:solidFill>
        </p:spPr>
        <p:txBody>
          <a:bodyPr wrap="square" lIns="68580" tIns="34290" rIns="68580" bIns="34290" rtlCol="0">
            <a:spAutoFit/>
          </a:bodyPr>
          <a:lstStyle/>
          <a:p>
            <a:pPr algn="ctr"/>
            <a:r>
              <a:rPr lang="zh-CN" altLang="en-US" sz="2400" b="1" dirty="0">
                <a:solidFill>
                  <a:schemeClr val="bg2"/>
                </a:solidFill>
                <a:latin typeface="华文楷体" panose="02010600040101010101" charset="-122"/>
                <a:ea typeface="华文楷体" panose="02010600040101010101" charset="-122"/>
              </a:rPr>
              <a:t>欧美资本主义发展，迫切要求开辟市场，推销商品。</a:t>
            </a:r>
            <a:endParaRPr lang="zh-CN" altLang="en-US" sz="2400" b="1" dirty="0">
              <a:solidFill>
                <a:schemeClr val="bg2"/>
              </a:solidFill>
              <a:latin typeface="华文楷体" panose="02010600040101010101" charset="-122"/>
              <a:ea typeface="华文楷体" panose="02010600040101010101" charset="-122"/>
            </a:endParaRPr>
          </a:p>
        </p:txBody>
      </p:sp>
      <p:sp>
        <p:nvSpPr>
          <p:cNvPr id="297993" name="内容占位符 2"/>
          <p:cNvSpPr txBox="1">
            <a:spLocks noGrp="1"/>
          </p:cNvSpPr>
          <p:nvPr>
            <p:ph sz="half" idx="4294967295"/>
          </p:nvPr>
        </p:nvSpPr>
        <p:spPr bwMode="auto">
          <a:xfrm>
            <a:off x="7944327" y="37148"/>
            <a:ext cx="1074896" cy="345281"/>
          </a:xfrm>
          <a:prstGeom prst="rect">
            <a:avLst/>
          </a:prstGeom>
          <a:solidFill>
            <a:schemeClr val="accent2">
              <a:lumMod val="75000"/>
            </a:schemeClr>
          </a:solidFill>
        </p:spPr>
        <p:txBody>
          <a:bodyPr wrap="square" lIns="68580" tIns="34290" rIns="68580" bIns="34290" rtlCol="0" anchor="t" anchorCtr="0">
            <a:spAutoFit/>
          </a:bodyPr>
          <a:lstStyle>
            <a:lvl1pPr lvl="0">
              <a:buClrTx/>
              <a:buSzTx/>
              <a:buFontTx/>
              <a:defRPr sz="2800"/>
            </a:lvl1pPr>
            <a:lvl2pPr lvl="1">
              <a:buClrTx/>
              <a:buSzTx/>
              <a:buFontTx/>
              <a:defRPr sz="2400"/>
            </a:lvl2pPr>
            <a:lvl3pPr lvl="2">
              <a:buClrTx/>
              <a:buSzTx/>
              <a:buFontTx/>
              <a:defRPr sz="2000"/>
            </a:lvl3pPr>
            <a:lvl4pPr lvl="3">
              <a:buClrTx/>
              <a:buSzTx/>
              <a:buFontTx/>
              <a:defRPr sz="1800"/>
            </a:lvl4pPr>
            <a:lvl5pPr lvl="4">
              <a:buClrTx/>
              <a:buSzTx/>
              <a:buFontTx/>
              <a:defRPr sz="1800"/>
            </a:lvl5pPr>
          </a:lstStyle>
          <a:p>
            <a:pPr marL="0" algn="ctr">
              <a:lnSpc>
                <a:spcPct val="100000"/>
              </a:lnSpc>
              <a:buNone/>
            </a:pPr>
            <a:r>
              <a:rPr lang="zh-CN" altLang="en-US" sz="1800" b="1" dirty="0">
                <a:solidFill>
                  <a:schemeClr val="tx1"/>
                </a:solidFill>
                <a:latin typeface="黑体" panose="02010609060101010101" pitchFamily="49" charset="-122"/>
                <a:ea typeface="黑体" panose="02010609060101010101" pitchFamily="49" charset="-122"/>
                <a:sym typeface="+mn-ea"/>
              </a:rPr>
              <a:t>拓展</a:t>
            </a:r>
            <a:endParaRPr lang="zh-CN" altLang="en-US" sz="1800" b="1" dirty="0">
              <a:solidFill>
                <a:schemeClr val="tx1"/>
              </a:solidFill>
              <a:latin typeface="黑体" panose="02010609060101010101" pitchFamily="49" charset="-122"/>
              <a:ea typeface="黑体" panose="02010609060101010101" pitchFamily="49" charset="-122"/>
              <a:sym typeface="+mn-ea"/>
            </a:endParaRPr>
          </a:p>
        </p:txBody>
      </p:sp>
      <p:sp>
        <p:nvSpPr>
          <p:cNvPr id="15" name="文本框 14"/>
          <p:cNvSpPr txBox="1"/>
          <p:nvPr/>
        </p:nvSpPr>
        <p:spPr>
          <a:xfrm>
            <a:off x="100572" y="647"/>
            <a:ext cx="5079683" cy="437674"/>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r>
              <a:rPr lang="zh-CN" altLang="en-US" sz="2400" dirty="0">
                <a:solidFill>
                  <a:srgbClr val="FFFF00"/>
                </a:solidFill>
                <a:latin typeface="方正粗圆简体" panose="03000509000000000000" charset="-122"/>
                <a:ea typeface="方正粗圆简体" panose="03000509000000000000" charset="-122"/>
              </a:rPr>
              <a:t>背景</a:t>
            </a:r>
            <a:endParaRPr lang="zh-CN" altLang="en-US" sz="2400" dirty="0">
              <a:solidFill>
                <a:srgbClr val="FFFF00"/>
              </a:solidFill>
              <a:latin typeface="方正粗圆简体" panose="03000509000000000000" charset="-122"/>
              <a:ea typeface="方正粗圆简体" panose="03000509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1000"/>
                                        <p:tgtEl>
                                          <p:spTgt spid="26"/>
                                        </p:tgtEl>
                                      </p:cBhvr>
                                    </p:animEffect>
                                    <p:anim calcmode="lin" valueType="num">
                                      <p:cBhvr>
                                        <p:cTn id="36" dur="1000" fill="hold"/>
                                        <p:tgtEl>
                                          <p:spTgt spid="26"/>
                                        </p:tgtEl>
                                        <p:attrNameLst>
                                          <p:attrName>ppt_x</p:attrName>
                                        </p:attrNameLst>
                                      </p:cBhvr>
                                      <p:tavLst>
                                        <p:tav tm="0">
                                          <p:val>
                                            <p:strVal val="#ppt_x"/>
                                          </p:val>
                                        </p:tav>
                                        <p:tav tm="100000">
                                          <p:val>
                                            <p:strVal val="#ppt_x"/>
                                          </p:val>
                                        </p:tav>
                                      </p:tavLst>
                                    </p:anim>
                                    <p:anim calcmode="lin" valueType="num">
                                      <p:cBhvr>
                                        <p:cTn id="3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3" grpId="0" bldLvl="0" animBg="1"/>
      <p:bldP spid="2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8554403" y="4065270"/>
            <a:ext cx="464344" cy="976313"/>
          </a:xfrm>
          <a:prstGeom prst="roundRect">
            <a:avLst/>
          </a:prstGeom>
          <a:solidFill>
            <a:schemeClr val="bg1"/>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折角形 6"/>
          <p:cNvSpPr/>
          <p:nvPr/>
        </p:nvSpPr>
        <p:spPr>
          <a:xfrm>
            <a:off x="73343" y="521018"/>
            <a:ext cx="8945404" cy="4520565"/>
          </a:xfrm>
          <a:prstGeom prst="foldedCorner">
            <a:avLst/>
          </a:prstGeom>
          <a:solidFill>
            <a:schemeClr val="accent4">
              <a:lumMod val="20000"/>
              <a:lumOff val="80000"/>
              <a:alpha val="84000"/>
            </a:schemeClr>
          </a:solidFill>
          <a:ln w="12700" cmpd="sng">
            <a:no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l"/>
            <a:endParaRPr lang="zh-CN" altLang="en-US" sz="2100" b="1" dirty="0">
              <a:solidFill>
                <a:schemeClr val="tx1"/>
              </a:solidFill>
              <a:latin typeface="仿宋" panose="02010609060101010101" charset="-122"/>
              <a:ea typeface="仿宋" panose="02010609060101010101" charset="-122"/>
              <a:cs typeface="仿宋" panose="02010609060101010101" charset="-122"/>
            </a:endParaRPr>
          </a:p>
          <a:p>
            <a:pPr algn="l"/>
            <a:endParaRPr lang="zh-CN" altLang="en-US" sz="2100" b="1" dirty="0">
              <a:solidFill>
                <a:schemeClr val="tx1"/>
              </a:solidFill>
              <a:latin typeface="仿宋" panose="02010609060101010101" charset="-122"/>
              <a:ea typeface="仿宋" panose="02010609060101010101" charset="-122"/>
              <a:cs typeface="仿宋" panose="02010609060101010101" charset="-122"/>
            </a:endParaRPr>
          </a:p>
          <a:p>
            <a:pPr algn="l"/>
            <a:endParaRPr lang="zh-CN" altLang="en-US" sz="2100" b="1" dirty="0">
              <a:solidFill>
                <a:schemeClr val="tx1"/>
              </a:solidFill>
              <a:latin typeface="仿宋" panose="02010609060101010101" charset="-122"/>
              <a:ea typeface="仿宋" panose="02010609060101010101" charset="-122"/>
              <a:cs typeface="仿宋" panose="02010609060101010101" charset="-122"/>
            </a:endParaRPr>
          </a:p>
          <a:p>
            <a:pPr>
              <a:lnSpc>
                <a:spcPct val="120000"/>
              </a:lnSpc>
              <a:spcBef>
                <a:spcPts val="0"/>
              </a:spcBef>
              <a:spcAft>
                <a:spcPts val="0"/>
              </a:spcAft>
            </a:pPr>
            <a:r>
              <a:rPr lang="en-US" altLang="zh-CN" sz="2100" b="1" dirty="0">
                <a:solidFill>
                  <a:schemeClr val="tx1"/>
                </a:solidFill>
                <a:latin typeface="仿宋" panose="02010609060101010101" charset="-122"/>
                <a:ea typeface="仿宋" panose="02010609060101010101" charset="-122"/>
                <a:cs typeface="仿宋" panose="02010609060101010101" charset="-122"/>
              </a:rPr>
              <a:t>    </a:t>
            </a:r>
            <a:endParaRPr lang="zh-CN" altLang="en-US" sz="2000" b="1" dirty="0">
              <a:solidFill>
                <a:schemeClr val="tx1"/>
              </a:solidFill>
              <a:latin typeface="仿宋" panose="02010609060101010101" charset="-122"/>
              <a:ea typeface="仿宋" panose="02010609060101010101" charset="-122"/>
              <a:cs typeface="仿宋" panose="02010609060101010101" charset="-122"/>
            </a:endParaRPr>
          </a:p>
        </p:txBody>
      </p:sp>
      <p:sp>
        <p:nvSpPr>
          <p:cNvPr id="6" name="文本框 5"/>
          <p:cNvSpPr txBox="1"/>
          <p:nvPr/>
        </p:nvSpPr>
        <p:spPr>
          <a:xfrm>
            <a:off x="180499" y="561023"/>
            <a:ext cx="1985159" cy="438582"/>
          </a:xfrm>
          <a:prstGeom prst="rect">
            <a:avLst/>
          </a:prstGeom>
          <a:solidFill>
            <a:srgbClr val="C00000"/>
          </a:solidFill>
        </p:spPr>
        <p:txBody>
          <a:bodyPr wrap="none" lIns="68580" tIns="34290" rIns="68580" bIns="34290" rtlCol="0">
            <a:spAutoFit/>
          </a:bodyPr>
          <a:lstStyle/>
          <a:p>
            <a:r>
              <a:rPr lang="en-US" altLang="zh-CN" sz="2400" b="1" dirty="0">
                <a:solidFill>
                  <a:schemeClr val="bg2"/>
                </a:solidFill>
                <a:latin typeface="华文楷体" panose="02010600040101010101" charset="-122"/>
                <a:ea typeface="华文楷体" panose="02010600040101010101" charset="-122"/>
              </a:rPr>
              <a:t>19</a:t>
            </a:r>
            <a:r>
              <a:rPr lang="zh-CN" altLang="en-US" sz="2400" b="1" dirty="0">
                <a:solidFill>
                  <a:schemeClr val="bg2"/>
                </a:solidFill>
                <a:latin typeface="华文楷体" panose="02010600040101010101" charset="-122"/>
                <a:ea typeface="华文楷体" panose="02010600040101010101" charset="-122"/>
              </a:rPr>
              <a:t>世纪</a:t>
            </a:r>
            <a:r>
              <a:rPr lang="en-US" altLang="zh-CN" sz="2400" b="1" dirty="0">
                <a:solidFill>
                  <a:schemeClr val="bg2"/>
                </a:solidFill>
                <a:latin typeface="华文楷体" panose="02010600040101010101" charset="-122"/>
                <a:ea typeface="华文楷体" panose="02010600040101010101" charset="-122"/>
              </a:rPr>
              <a:t>50</a:t>
            </a:r>
            <a:r>
              <a:rPr lang="zh-CN" altLang="en-US" sz="2400" b="1" dirty="0">
                <a:solidFill>
                  <a:schemeClr val="bg2"/>
                </a:solidFill>
                <a:latin typeface="华文楷体" panose="02010600040101010101" charset="-122"/>
                <a:ea typeface="华文楷体" panose="02010600040101010101" charset="-122"/>
              </a:rPr>
              <a:t>年代</a:t>
            </a:r>
            <a:endParaRPr lang="zh-CN" altLang="en-US" sz="2400" b="1" dirty="0">
              <a:solidFill>
                <a:schemeClr val="bg2"/>
              </a:solidFill>
              <a:latin typeface="华文楷体" panose="02010600040101010101" charset="-122"/>
              <a:ea typeface="华文楷体" panose="02010600040101010101"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240446" y="1192798"/>
            <a:ext cx="4231434" cy="2757472"/>
          </a:xfrm>
          <a:prstGeom prst="rect">
            <a:avLst/>
          </a:prstGeom>
          <a:ln w="38100">
            <a:solidFill>
              <a:schemeClr val="tx1">
                <a:lumMod val="95000"/>
                <a:lumOff val="5000"/>
              </a:schemeClr>
            </a:solidFill>
          </a:ln>
        </p:spPr>
      </p:pic>
      <p:sp>
        <p:nvSpPr>
          <p:cNvPr id="4" name="文本框 3"/>
          <p:cNvSpPr txBox="1"/>
          <p:nvPr/>
        </p:nvSpPr>
        <p:spPr>
          <a:xfrm>
            <a:off x="4662427" y="1347787"/>
            <a:ext cx="4230053" cy="1361911"/>
          </a:xfrm>
          <a:prstGeom prst="rect">
            <a:avLst/>
          </a:prstGeom>
          <a:solidFill>
            <a:schemeClr val="bg2"/>
          </a:solidFill>
          <a:ln w="38100">
            <a:solidFill>
              <a:schemeClr val="tx1">
                <a:lumMod val="95000"/>
                <a:lumOff val="5000"/>
              </a:schemeClr>
            </a:solidFill>
          </a:ln>
        </p:spPr>
        <p:txBody>
          <a:bodyPr wrap="square" lIns="68580" tIns="34290" rIns="68580" bIns="34290" rtlCol="0">
            <a:spAutoFit/>
          </a:bodyPr>
          <a:lstStyle/>
          <a:p>
            <a:pPr indent="540385"/>
            <a:r>
              <a:rPr lang="zh-CN" altLang="en-US" sz="2100" b="1" dirty="0">
                <a:latin typeface="华文楷体" panose="02010600040101010101" charset="-122"/>
                <a:ea typeface="华文楷体" panose="02010600040101010101" charset="-122"/>
              </a:rPr>
              <a:t>俄国封建农奴制下，国内市场十分狭窄。</a:t>
            </a:r>
            <a:endParaRPr lang="en-US" altLang="zh-CN" sz="2100" b="1" dirty="0">
              <a:latin typeface="华文楷体" panose="02010600040101010101" charset="-122"/>
              <a:ea typeface="华文楷体" panose="02010600040101010101" charset="-122"/>
            </a:endParaRPr>
          </a:p>
          <a:p>
            <a:pPr indent="540385"/>
            <a:r>
              <a:rPr lang="zh-CN" altLang="en-US" sz="2100" b="1" dirty="0">
                <a:latin typeface="华文楷体" panose="02010600040101010101" charset="-122"/>
                <a:ea typeface="华文楷体" panose="02010600040101010101" charset="-122"/>
              </a:rPr>
              <a:t>农奴制日渐崩溃，资本主义已有初步发展。</a:t>
            </a:r>
            <a:endParaRPr lang="zh-CN" altLang="en-US" sz="2100" b="1" dirty="0">
              <a:latin typeface="华文楷体" panose="02010600040101010101" charset="-122"/>
              <a:ea typeface="华文楷体" panose="02010600040101010101" charset="-122"/>
            </a:endParaRPr>
          </a:p>
        </p:txBody>
      </p:sp>
      <p:sp>
        <p:nvSpPr>
          <p:cNvPr id="17" name="文本框 16"/>
          <p:cNvSpPr txBox="1"/>
          <p:nvPr/>
        </p:nvSpPr>
        <p:spPr>
          <a:xfrm>
            <a:off x="180707" y="4065421"/>
            <a:ext cx="8448467" cy="438581"/>
          </a:xfrm>
          <a:prstGeom prst="rect">
            <a:avLst/>
          </a:prstGeom>
          <a:solidFill>
            <a:srgbClr val="C00000"/>
          </a:solidFill>
        </p:spPr>
        <p:txBody>
          <a:bodyPr wrap="none" lIns="68580" tIns="34290" rIns="68580" bIns="34290" rtlCol="0">
            <a:spAutoFit/>
          </a:bodyPr>
          <a:lstStyle/>
          <a:p>
            <a:r>
              <a:rPr lang="zh-CN" altLang="en-US" sz="2400" b="1" dirty="0">
                <a:solidFill>
                  <a:schemeClr val="bg2"/>
                </a:solidFill>
                <a:latin typeface="华文楷体" panose="02010600040101010101" charset="-122"/>
                <a:ea typeface="华文楷体" panose="02010600040101010101" charset="-122"/>
              </a:rPr>
              <a:t>俄国资产阶级要求废除农奴制，同时要求夺取新领土和资源。</a:t>
            </a:r>
            <a:endParaRPr lang="zh-CN" altLang="en-US" sz="2400" b="1" dirty="0">
              <a:solidFill>
                <a:schemeClr val="bg2"/>
              </a:solidFill>
              <a:latin typeface="华文楷体" panose="02010600040101010101" charset="-122"/>
              <a:ea typeface="华文楷体" panose="02010600040101010101" charset="-122"/>
            </a:endParaRPr>
          </a:p>
        </p:txBody>
      </p:sp>
      <p:sp>
        <p:nvSpPr>
          <p:cNvPr id="297993" name="内容占位符 2"/>
          <p:cNvSpPr txBox="1">
            <a:spLocks noGrp="1"/>
          </p:cNvSpPr>
          <p:nvPr>
            <p:ph sz="half" idx="4294967295"/>
          </p:nvPr>
        </p:nvSpPr>
        <p:spPr bwMode="auto">
          <a:xfrm>
            <a:off x="7944327" y="37148"/>
            <a:ext cx="1074896" cy="345281"/>
          </a:xfrm>
          <a:prstGeom prst="rect">
            <a:avLst/>
          </a:prstGeom>
          <a:solidFill>
            <a:schemeClr val="accent2">
              <a:lumMod val="75000"/>
            </a:schemeClr>
          </a:solidFill>
        </p:spPr>
        <p:txBody>
          <a:bodyPr wrap="square" lIns="68580" tIns="34290" rIns="68580" bIns="34290" rtlCol="0" anchor="t" anchorCtr="0">
            <a:spAutoFit/>
          </a:bodyPr>
          <a:lstStyle>
            <a:lvl1pPr lvl="0">
              <a:buClrTx/>
              <a:buSzTx/>
              <a:buFontTx/>
              <a:defRPr sz="2800"/>
            </a:lvl1pPr>
            <a:lvl2pPr lvl="1">
              <a:buClrTx/>
              <a:buSzTx/>
              <a:buFontTx/>
              <a:defRPr sz="2400"/>
            </a:lvl2pPr>
            <a:lvl3pPr lvl="2">
              <a:buClrTx/>
              <a:buSzTx/>
              <a:buFontTx/>
              <a:defRPr sz="2000"/>
            </a:lvl3pPr>
            <a:lvl4pPr lvl="3">
              <a:buClrTx/>
              <a:buSzTx/>
              <a:buFontTx/>
              <a:defRPr sz="1800"/>
            </a:lvl4pPr>
            <a:lvl5pPr lvl="4">
              <a:buClrTx/>
              <a:buSzTx/>
              <a:buFontTx/>
              <a:defRPr sz="1800"/>
            </a:lvl5pPr>
          </a:lstStyle>
          <a:p>
            <a:pPr marL="0" algn="ctr">
              <a:lnSpc>
                <a:spcPct val="100000"/>
              </a:lnSpc>
              <a:buNone/>
            </a:pPr>
            <a:r>
              <a:rPr lang="zh-CN" altLang="en-US" sz="1800" b="1" dirty="0">
                <a:solidFill>
                  <a:schemeClr val="tx1"/>
                </a:solidFill>
                <a:latin typeface="黑体" panose="02010609060101010101" pitchFamily="49" charset="-122"/>
                <a:ea typeface="黑体" panose="02010609060101010101" pitchFamily="49" charset="-122"/>
                <a:sym typeface="+mn-ea"/>
              </a:rPr>
              <a:t>拓展</a:t>
            </a:r>
            <a:endParaRPr lang="zh-CN" altLang="en-US" sz="1800" b="1" dirty="0">
              <a:solidFill>
                <a:schemeClr val="tx1"/>
              </a:solidFill>
              <a:latin typeface="黑体" panose="02010609060101010101" pitchFamily="49" charset="-122"/>
              <a:ea typeface="黑体" panose="02010609060101010101" pitchFamily="49" charset="-122"/>
              <a:sym typeface="+mn-ea"/>
            </a:endParaRPr>
          </a:p>
        </p:txBody>
      </p:sp>
      <p:sp>
        <p:nvSpPr>
          <p:cNvPr id="13" name="文本框 12"/>
          <p:cNvSpPr txBox="1"/>
          <p:nvPr/>
        </p:nvSpPr>
        <p:spPr>
          <a:xfrm>
            <a:off x="240030" y="37148"/>
            <a:ext cx="5079683" cy="437674"/>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r>
              <a:rPr lang="zh-CN" altLang="en-US" sz="2400" dirty="0">
                <a:solidFill>
                  <a:srgbClr val="FFFF00"/>
                </a:solidFill>
                <a:latin typeface="方正粗圆简体" panose="03000509000000000000" charset="-122"/>
                <a:ea typeface="方正粗圆简体" panose="03000509000000000000" charset="-122"/>
              </a:rPr>
              <a:t>背景</a:t>
            </a:r>
            <a:endParaRPr lang="zh-CN" altLang="en-US" sz="2400" dirty="0">
              <a:solidFill>
                <a:srgbClr val="FFFF00"/>
              </a:solidFill>
              <a:latin typeface="方正粗圆简体" panose="03000509000000000000" charset="-122"/>
              <a:ea typeface="方正粗圆简体" panose="03000509000000000000" charset="-122"/>
            </a:endParaRPr>
          </a:p>
        </p:txBody>
      </p:sp>
      <p:sp>
        <p:nvSpPr>
          <p:cNvPr id="10" name="动作按钮: 开始 9">
            <a:hlinkClick r:id="rId2" action="ppaction://hlinksldjump" highlightClick="1"/>
          </p:cNvPr>
          <p:cNvSpPr/>
          <p:nvPr/>
        </p:nvSpPr>
        <p:spPr>
          <a:xfrm>
            <a:off x="8444429" y="4585771"/>
            <a:ext cx="484356" cy="355295"/>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619672" y="1995686"/>
            <a:ext cx="5832688" cy="1872208"/>
          </a:xfrm>
          <a:prstGeom prst="rect">
            <a:avLst/>
          </a:prstGeom>
          <a:noFill/>
          <a:ln w="9525">
            <a:noFill/>
          </a:ln>
        </p:spPr>
        <p:txBody>
          <a:bodyPr>
            <a:noAutofit/>
          </a:bodyPr>
          <a:lstStyle/>
          <a:p>
            <a:pPr algn="just">
              <a:lnSpc>
                <a:spcPct val="150000"/>
              </a:lnSpc>
            </a:pP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en-US" alt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基础型</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作业：完成课后探究题，并</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标明</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所考查知识点。</a:t>
            </a:r>
            <a:endPar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2</a:t>
            </a:r>
            <a:r>
              <a:rPr lang="en-US" alt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发展</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型作业：完成课时练习</a:t>
            </a:r>
            <a:endParaRPr lang="zh-CN" altLang="en-US" sz="24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KSO_Shape"/>
          <p:cNvSpPr/>
          <p:nvPr>
            <p:custDataLst>
              <p:tags r:id="rId1"/>
            </p:custDataLst>
          </p:nvPr>
        </p:nvSpPr>
        <p:spPr bwMode="auto">
          <a:xfrm>
            <a:off x="322535" y="2563615"/>
            <a:ext cx="1578233" cy="2232248"/>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rgbClr val="E60000"/>
          </a:solidFill>
          <a:ln>
            <a:noFill/>
          </a:ln>
        </p:spPr>
        <p:txBody>
          <a:bodyPr lIns="68580" tIns="34290" rIns="68580" bIns="34290" anchor="ctr">
            <a:scene3d>
              <a:camera prst="orthographicFront"/>
              <a:lightRig rig="threePt" dir="t"/>
            </a:scene3d>
          </a:bodyPr>
          <a:lstStyle/>
          <a:p>
            <a:pPr algn="ctr" defTabSz="685800">
              <a:defRPr/>
            </a:pPr>
            <a:endParaRPr lang="zh-CN" altLang="en-US" dirty="0">
              <a:solidFill>
                <a:srgbClr val="A11752"/>
              </a:solidFill>
              <a:latin typeface="微软雅黑" panose="020B0503020204020204" charset="-122"/>
              <a:ea typeface="微软雅黑" panose="020B0503020204020204" charset="-122"/>
              <a:cs typeface="+mn-ea"/>
              <a:sym typeface="思源黑体 CN Normal" pitchFamily="34" charset="-122"/>
            </a:endParaRPr>
          </a:p>
        </p:txBody>
      </p:sp>
      <p:sp>
        <p:nvSpPr>
          <p:cNvPr id="25" name="文本框 15"/>
          <p:cNvSpPr txBox="1"/>
          <p:nvPr>
            <p:custDataLst>
              <p:tags r:id="rId2"/>
            </p:custDataLst>
          </p:nvPr>
        </p:nvSpPr>
        <p:spPr>
          <a:xfrm>
            <a:off x="2627784" y="123478"/>
            <a:ext cx="4121468" cy="438582"/>
          </a:xfrm>
          <a:prstGeom prst="rect">
            <a:avLst/>
          </a:prstGeom>
          <a:solidFill>
            <a:schemeClr val="accent2"/>
          </a:solidFill>
        </p:spPr>
        <p:txBody>
          <a:bodyPr wrap="square" lIns="68580" tIns="34290" rIns="68580" bIns="34290" rtlCol="0">
            <a:spAutoFit/>
          </a:bodyPr>
          <a:lstStyle/>
          <a:p>
            <a:pPr algn="ctr"/>
            <a:r>
              <a:rPr lang="en-US" altLang="zh-CN" sz="2400" b="1" dirty="0">
                <a:latin typeface="黑体" panose="02010609060101010101" pitchFamily="49" charset="-122"/>
                <a:ea typeface="黑体" panose="02010609060101010101" pitchFamily="49" charset="-122"/>
                <a:cs typeface="汉仪颜楷简" panose="00020600040101010101" charset="-122"/>
              </a:rPr>
              <a:t>2</a:t>
            </a:r>
            <a:r>
              <a:rPr lang="zh-CN" altLang="en-US" sz="2400" b="1" dirty="0">
                <a:latin typeface="黑体" panose="02010609060101010101" pitchFamily="49" charset="-122"/>
                <a:ea typeface="黑体" panose="02010609060101010101" pitchFamily="49" charset="-122"/>
                <a:cs typeface="汉仪颜楷简" panose="00020600040101010101" charset="-122"/>
              </a:rPr>
              <a:t>分钟品鉴</a:t>
            </a:r>
            <a:r>
              <a:rPr lang="en-US" altLang="zh-CN" sz="2400" b="1" dirty="0">
                <a:latin typeface="黑体" panose="02010609060101010101" pitchFamily="49" charset="-122"/>
                <a:ea typeface="黑体" panose="02010609060101010101" pitchFamily="49" charset="-122"/>
                <a:cs typeface="汉仪颜楷简" panose="00020600040101010101" charset="-122"/>
              </a:rPr>
              <a:t>“</a:t>
            </a:r>
            <a:r>
              <a:rPr lang="zh-CN" altLang="en-US" sz="2400" b="1" dirty="0">
                <a:latin typeface="黑体" panose="02010609060101010101" pitchFamily="49" charset="-122"/>
                <a:ea typeface="黑体" panose="02010609060101010101" pitchFamily="49" charset="-122"/>
                <a:cs typeface="汉仪颜楷简" panose="00020600040101010101" charset="-122"/>
              </a:rPr>
              <a:t>万园之园</a:t>
            </a:r>
            <a:r>
              <a:rPr lang="en-US" altLang="zh-CN" sz="2400" b="1" dirty="0">
                <a:latin typeface="黑体" panose="02010609060101010101" pitchFamily="49" charset="-122"/>
                <a:ea typeface="黑体" panose="02010609060101010101" pitchFamily="49" charset="-122"/>
                <a:cs typeface="汉仪颜楷简" panose="00020600040101010101" charset="-122"/>
              </a:rPr>
              <a:t>”</a:t>
            </a:r>
            <a:r>
              <a:rPr lang="zh-CN" altLang="en-US" sz="2400" b="1" dirty="0">
                <a:latin typeface="黑体" panose="02010609060101010101" pitchFamily="49" charset="-122"/>
                <a:ea typeface="黑体" panose="02010609060101010101" pitchFamily="49" charset="-122"/>
                <a:cs typeface="汉仪颜楷简" panose="00020600040101010101" charset="-122"/>
              </a:rPr>
              <a:t>之美</a:t>
            </a:r>
            <a:endParaRPr lang="zh-CN" altLang="en-US" sz="2400" b="1" dirty="0">
              <a:latin typeface="黑体" panose="02010609060101010101" pitchFamily="49" charset="-122"/>
              <a:ea typeface="黑体" panose="02010609060101010101" pitchFamily="49" charset="-122"/>
              <a:cs typeface="汉仪颜楷简" panose="00020600040101010101" charset="-122"/>
            </a:endParaRPr>
          </a:p>
        </p:txBody>
      </p:sp>
      <p:sp>
        <p:nvSpPr>
          <p:cNvPr id="26" name="五边形 25"/>
          <p:cNvSpPr/>
          <p:nvPr>
            <p:custDataLst>
              <p:tags r:id="rId3"/>
            </p:custDataLst>
          </p:nvPr>
        </p:nvSpPr>
        <p:spPr>
          <a:xfrm>
            <a:off x="315600" y="771550"/>
            <a:ext cx="1592104" cy="450533"/>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000" b="1" dirty="0">
                <a:sym typeface="+mn-ea"/>
              </a:rPr>
              <a:t>视频导入</a:t>
            </a:r>
            <a:endParaRPr lang="zh-CN" altLang="en-US" sz="2000" b="1" dirty="0">
              <a:sym typeface="+mn-ea"/>
            </a:endParaRPr>
          </a:p>
        </p:txBody>
      </p:sp>
      <p:pic>
        <p:nvPicPr>
          <p:cNvPr id="2" name="media1.wmv">
            <a:hlinkClick r:id="" action="ppaction://media"/>
          </p:cNvPr>
          <p:cNvPicPr>
            <a:picLocks noChangeAspect="1"/>
          </p:cNvPicPr>
          <p:nvPr>
            <a:videoFile r:link="rId4"/>
            <p:extLst>
              <p:ext uri="{DAA4B4D4-6D71-4841-9C94-3DE7FCFB9230}">
                <p14:media xmlns:p14="http://schemas.microsoft.com/office/powerpoint/2010/main" r:embed="rId5"/>
              </p:ext>
            </p:extLst>
          </p:nvPr>
        </p:nvPicPr>
        <p:blipFill>
          <a:blip r:embed="rId6"/>
          <a:stretch>
            <a:fillRect/>
          </a:stretch>
        </p:blipFill>
        <p:spPr>
          <a:xfrm>
            <a:off x="1962432" y="739297"/>
            <a:ext cx="6786032" cy="404276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
                                        </p:tgtEl>
                                      </p:cBhvr>
                                    </p:cmd>
                                  </p:childTnLst>
                                </p:cTn>
                              </p:par>
                            </p:childTnLst>
                          </p:cTn>
                        </p:par>
                      </p:childTnLst>
                    </p:cTn>
                  </p:par>
                </p:childTnLst>
              </p:cTn>
              <p:nextCondLst>
                <p:cond evt="onClick" delay="0">
                  <p:tgtEl>
                    <p:spTgt spid="2"/>
                  </p:tgtEl>
                </p:cond>
              </p:nextCondLst>
            </p:seq>
            <p:video>
              <p:cMediaNode vol="80000">
                <p:cTn id="14" fill="hold" display="0">
                  <p:stCondLst>
                    <p:cond delay="indefinite"/>
                  </p:stCondLst>
                </p:cTn>
                <p:tgtEl>
                  <p:spTgt spid="2"/>
                </p:tgtEl>
              </p:cMediaNode>
            </p:video>
          </p:childTnLst>
        </p:cTn>
      </p:par>
    </p:tnLst>
    <p:bldLst>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nvSpPr>
        <p:spPr>
          <a:xfrm>
            <a:off x="-540568" y="1682591"/>
            <a:ext cx="9184481" cy="392415"/>
          </a:xfrm>
          <a:prstGeom prst="rect">
            <a:avLst/>
          </a:prstGeom>
          <a:noFill/>
        </p:spPr>
        <p:txBody>
          <a:bodyPr wrap="square" lIns="68580" tIns="34290" rIns="68580" bIns="34290" rtlCol="0">
            <a:spAutoFit/>
            <a:scene3d>
              <a:camera prst="orthographicFront"/>
              <a:lightRig rig="threePt" dir="t"/>
            </a:scene3d>
          </a:bodyPr>
          <a:lstStyle/>
          <a:p>
            <a:pPr algn="ctr"/>
            <a:r>
              <a:rPr lang="en-US" altLang="zh-CN" sz="2100" b="1"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rPr>
              <a:t>            </a:t>
            </a:r>
            <a:r>
              <a:rPr lang="zh-CN" altLang="en-US" sz="2100" b="1"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rPr>
              <a:t>八上第一单元   中国开始沦为半殖民地半封建社会</a:t>
            </a:r>
            <a:endParaRPr lang="zh-CN" altLang="en-US" sz="2100" b="1" dirty="0">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endParaRPr>
          </a:p>
        </p:txBody>
      </p:sp>
      <p:sp>
        <p:nvSpPr>
          <p:cNvPr id="4" name="标题 2"/>
          <p:cNvSpPr>
            <a:spLocks noGrp="1"/>
          </p:cNvSpPr>
          <p:nvPr>
            <p:custDataLst>
              <p:tags r:id="rId1"/>
            </p:custDataLst>
          </p:nvPr>
        </p:nvSpPr>
        <p:spPr>
          <a:xfrm>
            <a:off x="0" y="2139702"/>
            <a:ext cx="9130665" cy="1077367"/>
          </a:xfrm>
          <a:prstGeom prst="rect">
            <a:avLst/>
          </a:prstGeom>
          <a:noFill/>
          <a:ln w="9525">
            <a:noFill/>
          </a:ln>
        </p:spPr>
        <p:txBody>
          <a:bodyPr vert="horz" lIns="67500" tIns="35100" rIns="67500" bIns="35100" anchor="t" anchorCtr="0">
            <a:noAutofit/>
            <a:scene3d>
              <a:camera prst="orthographicFront"/>
              <a:lightRig rig="threePt" dir="t"/>
            </a:scene3d>
          </a:bodyPr>
          <a:lstStyle>
            <a:lvl1pPr algn="dist" defTabSz="914400" rtl="0" eaLnBrk="1" fontAlgn="auto" latinLnBrk="0" hangingPunct="1">
              <a:lnSpc>
                <a:spcPct val="100000"/>
              </a:lnSpc>
              <a:spcBef>
                <a:spcPct val="0"/>
              </a:spcBef>
              <a:buNone/>
              <a:defRPr sz="8800" b="0" u="none" strike="noStrike" kern="1200" cap="none" spc="0" normalizeH="0" baseline="0">
                <a:solidFill>
                  <a:schemeClr val="tx1">
                    <a:lumMod val="85000"/>
                    <a:lumOff val="15000"/>
                  </a:schemeClr>
                </a:solidFill>
                <a:uFillTx/>
                <a:latin typeface="Arial" panose="020B0604020202020204" pitchFamily="34" charset="0"/>
                <a:ea typeface="汉仪尚巍手书W" panose="00020600040101010101" pitchFamily="18" charset="-122"/>
                <a:cs typeface="+mj-cs"/>
              </a:defRPr>
            </a:lvl1pPr>
          </a:lstStyle>
          <a:p>
            <a:pPr algn="ctr" defTabSz="685800"/>
            <a:r>
              <a:rPr lang="zh-CN" altLang="en-US" sz="6000" b="1" noProof="1">
                <a:solidFill>
                  <a:srgbClr val="772615"/>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cs typeface="方正粗黑宋简体" panose="02000000000000000000" charset="-122"/>
              </a:rPr>
              <a:t>第</a:t>
            </a:r>
            <a:r>
              <a:rPr lang="en-US" altLang="zh-CN" sz="6000" b="1" noProof="1">
                <a:solidFill>
                  <a:srgbClr val="772615"/>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cs typeface="方正粗黑宋简体" panose="02000000000000000000" charset="-122"/>
              </a:rPr>
              <a:t>2</a:t>
            </a:r>
            <a:r>
              <a:rPr lang="zh-CN" altLang="en-US" sz="6000" b="1" noProof="1">
                <a:solidFill>
                  <a:srgbClr val="772615"/>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cs typeface="方正粗黑宋简体" panose="02000000000000000000" charset="-122"/>
              </a:rPr>
              <a:t>课 第二次鸦片战争</a:t>
            </a:r>
            <a:endParaRPr lang="zh-CN" altLang="en-US" sz="6000" b="1" noProof="1">
              <a:solidFill>
                <a:srgbClr val="772615"/>
              </a:solidFill>
              <a:effectLst>
                <a:outerShdw blurRad="38100" dist="19050" dir="2700000" algn="tl" rotWithShape="0">
                  <a:schemeClr val="dk1">
                    <a:alpha val="40000"/>
                  </a:schemeClr>
                </a:outerShdw>
              </a:effectLst>
              <a:latin typeface="华文新魏" panose="02010800040101010101" pitchFamily="2" charset="-122"/>
              <a:ea typeface="华文新魏" panose="02010800040101010101" pitchFamily="2" charset="-122"/>
              <a:cs typeface="方正粗黑宋简体" panose="02000000000000000000"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60"/>
                                        </p:tgtEl>
                                        <p:attrNameLst>
                                          <p:attrName>style.visibility</p:attrName>
                                        </p:attrNameLst>
                                      </p:cBhvr>
                                      <p:to>
                                        <p:strVal val="visible"/>
                                      </p:to>
                                    </p:set>
                                    <p:anim calcmode="discrete" valueType="clr">
                                      <p:cBhvr override="childStyle">
                                        <p:cTn id="7" dur="80"/>
                                        <p:tgtEl>
                                          <p:spTgt spid="6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0"/>
                                        </p:tgtEl>
                                        <p:attrNameLst>
                                          <p:attrName>fillcolor</p:attrName>
                                        </p:attrNameLst>
                                      </p:cBhvr>
                                      <p:tavLst>
                                        <p:tav tm="0">
                                          <p:val>
                                            <p:clrVal>
                                              <a:schemeClr val="accent2"/>
                                            </p:clrVal>
                                          </p:val>
                                        </p:tav>
                                        <p:tav tm="50000">
                                          <p:val>
                                            <p:clrVal>
                                              <a:schemeClr val="hlink"/>
                                            </p:clrVal>
                                          </p:val>
                                        </p:tav>
                                      </p:tavLst>
                                    </p:anim>
                                    <p:set>
                                      <p:cBhvr>
                                        <p:cTn id="9" dur="80"/>
                                        <p:tgtEl>
                                          <p:spTgt spid="60"/>
                                        </p:tgtEl>
                                        <p:attrNameLst>
                                          <p:attrName>fill.type</p:attrName>
                                        </p:attrNameLst>
                                      </p:cBhvr>
                                      <p:to>
                                        <p:strVal val="solid"/>
                                      </p:to>
                                    </p:set>
                                  </p:childTnLst>
                                </p:cTn>
                              </p:par>
                            </p:childTnLst>
                          </p:cTn>
                        </p:par>
                        <p:par>
                          <p:cTn id="10" fill="hold">
                            <p:stCondLst>
                              <p:cond delay="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4"/>
          <p:cNvSpPr>
            <a:spLocks noGrp="1"/>
          </p:cNvSpPr>
          <p:nvPr>
            <p:custDataLst>
              <p:tags r:id="rId1"/>
            </p:custDataLst>
          </p:nvPr>
        </p:nvSpPr>
        <p:spPr>
          <a:xfrm>
            <a:off x="190506" y="1059582"/>
            <a:ext cx="8712968" cy="3450590"/>
          </a:xfrm>
          <a:prstGeom prst="rect">
            <a:avLst/>
          </a:prstGeom>
          <a:ln>
            <a:noFill/>
          </a:ln>
        </p:spPr>
        <p:style>
          <a:lnRef idx="2">
            <a:schemeClr val="accent5"/>
          </a:lnRef>
          <a:fillRef idx="0">
            <a:srgbClr val="FFFFFF"/>
          </a:fillRef>
          <a:effectRef idx="0">
            <a:srgbClr val="FFFFFF"/>
          </a:effectRef>
          <a:fontRef idx="minor">
            <a:schemeClr val="dk1"/>
          </a:fontRef>
        </p:style>
        <p:txBody>
          <a:bodyPr vert="horz" lIns="90000" tIns="46800" rIns="90000" bIns="46800" anchor="t" anchorCtr="0">
            <a:noAutofit/>
          </a:bodyPr>
          <a:lstStyle>
            <a:lvl1pPr marL="128905" indent="-128905" algn="l" defTabSz="514350" rtl="0" eaLnBrk="1" fontAlgn="auto" latinLnBrk="0" hangingPunct="1">
              <a:lnSpc>
                <a:spcPct val="130000"/>
              </a:lnSpc>
              <a:spcBef>
                <a:spcPts val="0"/>
              </a:spcBef>
              <a:spcAft>
                <a:spcPts val="1000"/>
              </a:spcAft>
              <a:buFont typeface="Arial" panose="020B0604020202020204" pitchFamily="34" charset="0"/>
              <a:buChar char="●"/>
              <a:defRPr sz="1015" u="none" strike="noStrike" kern="1200" cap="none" spc="150"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600"/>
              </a:spcAft>
              <a:buFont typeface="Arial" panose="020B0604020202020204" pitchFamily="34" charset="0"/>
              <a:buChar char="●"/>
              <a:tabLst>
                <a:tab pos="906145" algn="l"/>
                <a:tab pos="906145" algn="l"/>
                <a:tab pos="906145" algn="l"/>
                <a:tab pos="906145" algn="l"/>
              </a:tabLst>
              <a:defRPr sz="900" u="none" strike="noStrike" kern="1200" cap="none" spc="150"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600"/>
              </a:spcAft>
              <a:buFont typeface="Arial" panose="020B0604020202020204" pitchFamily="34" charset="0"/>
              <a:buChar char="●"/>
              <a:defRPr sz="900" u="none" strike="noStrike" kern="1200" cap="none" spc="150"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300"/>
              </a:spcAft>
              <a:buFont typeface="Wingdings" panose="05000000000000000000" charset="0"/>
              <a:buChar char=""/>
              <a:defRPr sz="790" u="none" strike="noStrike" kern="1200" cap="none" spc="150"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300"/>
              </a:spcAft>
              <a:buFont typeface="Arial" panose="020B0604020202020204" pitchFamily="34" charset="0"/>
              <a:buChar char="•"/>
              <a:defRPr sz="790" u="none" strike="noStrike" kern="1200" cap="none" spc="150"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259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76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94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a:lstStyle>
          <a:p>
            <a:pPr>
              <a:lnSpc>
                <a:spcPct val="150000"/>
              </a:lnSpc>
              <a:spcBef>
                <a:spcPts val="50"/>
              </a:spcBef>
              <a:buNone/>
            </a:pPr>
            <a:r>
              <a:rPr lang="zh-CN" altLang="en-US" sz="2400" b="1"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（1</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zh-CN" altLang="zh-CN" sz="2400" b="1" dirty="0" smtClean="0">
                <a:solidFill>
                  <a:schemeClr val="tx1"/>
                </a:solidFill>
                <a:latin typeface="黑体" panose="02010609060101010101" pitchFamily="49" charset="-122"/>
                <a:ea typeface="黑体" panose="02010609060101010101" pitchFamily="49" charset="-122"/>
                <a:cs typeface="方正粗黑宋简体" panose="02000000000000000000" charset="-122"/>
                <a:sym typeface="+mn-ea"/>
              </a:rPr>
              <a:t>分析归纳第二次鸦片战争爆发的原因、经过和结果。</a:t>
            </a:r>
            <a:endParaRPr lang="zh-CN" altLang="en-US" sz="2400" b="1" dirty="0" smtClean="0">
              <a:solidFill>
                <a:schemeClr val="tx1"/>
              </a:solidFill>
              <a:latin typeface="黑体" panose="02010609060101010101" pitchFamily="49" charset="-122"/>
              <a:ea typeface="黑体" panose="02010609060101010101" pitchFamily="49" charset="-122"/>
              <a:cs typeface="方正粗黑宋简体" panose="02000000000000000000" charset="-122"/>
              <a:sym typeface="+mn-ea"/>
            </a:endParaRPr>
          </a:p>
          <a:p>
            <a:pPr>
              <a:lnSpc>
                <a:spcPct val="150000"/>
              </a:lnSpc>
              <a:spcBef>
                <a:spcPts val="50"/>
              </a:spcBef>
              <a:buNone/>
            </a:pP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en-US" altLang="zh-CN"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2</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zh-CN" altLang="en-US" sz="2400" b="1" dirty="0" smtClean="0">
                <a:solidFill>
                  <a:schemeClr val="tx1"/>
                </a:solidFill>
                <a:latin typeface="黑体" panose="02010609060101010101" pitchFamily="49" charset="-122"/>
                <a:ea typeface="黑体" panose="02010609060101010101" pitchFamily="49" charset="-122"/>
                <a:cs typeface="方正粗黑宋简体" panose="02000000000000000000" charset="-122"/>
                <a:sym typeface="+mn-ea"/>
              </a:rPr>
              <a:t>列举列强在第二次鸦片战争中的侵华罪行</a:t>
            </a:r>
            <a:endParaRPr lang="zh-CN" altLang="en-US" sz="2400" b="1" dirty="0" smtClean="0">
              <a:solidFill>
                <a:schemeClr val="tx1"/>
              </a:solidFill>
              <a:latin typeface="黑体" panose="02010609060101010101" pitchFamily="49" charset="-122"/>
              <a:ea typeface="黑体" panose="02010609060101010101" pitchFamily="49" charset="-122"/>
              <a:cs typeface="方正粗黑宋简体" panose="02000000000000000000" charset="-122"/>
              <a:sym typeface="+mn-ea"/>
            </a:endParaRPr>
          </a:p>
          <a:p>
            <a:pPr>
              <a:lnSpc>
                <a:spcPct val="150000"/>
              </a:lnSpc>
              <a:spcBef>
                <a:spcPts val="50"/>
              </a:spcBef>
              <a:buNone/>
            </a:pP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en-US" altLang="zh-CN"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3</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zh-CN" altLang="en-US" sz="2400" b="1" dirty="0" smtClean="0">
                <a:solidFill>
                  <a:schemeClr val="tx1"/>
                </a:solidFill>
                <a:latin typeface="黑体" panose="02010609060101010101" pitchFamily="49" charset="-122"/>
                <a:ea typeface="黑体" panose="02010609060101010101" pitchFamily="49" charset="-122"/>
                <a:cs typeface="方正粗黑宋简体" panose="02000000000000000000" charset="-122"/>
                <a:sym typeface="+mn-ea"/>
              </a:rPr>
              <a:t>思考第二次鸦片战争对中国社会的影响。</a:t>
            </a:r>
            <a:r>
              <a:rPr lang="zh-CN" altLang="en-US" sz="2400" b="1" dirty="0" smtClean="0">
                <a:solidFill>
                  <a:schemeClr val="tx1"/>
                </a:solidFill>
                <a:latin typeface="黑体" panose="02010609060101010101" pitchFamily="49" charset="-122"/>
                <a:ea typeface="黑体" panose="02010609060101010101" pitchFamily="49" charset="-122"/>
              </a:rPr>
              <a:t> </a:t>
            </a:r>
            <a:endParaRPr lang="en-US" altLang="zh-CN" sz="2400" b="1" dirty="0" smtClean="0">
              <a:solidFill>
                <a:schemeClr val="tx1"/>
              </a:solidFill>
              <a:latin typeface="黑体" panose="02010609060101010101" pitchFamily="49" charset="-122"/>
              <a:ea typeface="黑体" panose="02010609060101010101" pitchFamily="49" charset="-122"/>
            </a:endParaRPr>
          </a:p>
          <a:p>
            <a:pPr>
              <a:lnSpc>
                <a:spcPct val="150000"/>
              </a:lnSpc>
              <a:spcBef>
                <a:spcPts val="50"/>
              </a:spcBef>
              <a:buNone/>
            </a:pP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en-US" altLang="zh-CN"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4</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zh-CN" altLang="en-US" sz="2400" b="1" dirty="0" smtClean="0">
                <a:solidFill>
                  <a:schemeClr val="tx1"/>
                </a:solidFill>
                <a:latin typeface="黑体" panose="02010609060101010101" pitchFamily="49" charset="-122"/>
                <a:ea typeface="黑体" panose="02010609060101010101" pitchFamily="49" charset="-122"/>
              </a:rPr>
              <a:t>通过学习英法联军火烧圆明园、俄国割占中国大片领土等侵略史实，激发爱国主义情感。</a:t>
            </a:r>
            <a:endParaRPr lang="zh-CN" altLang="en-US" sz="2400" b="1"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endParaRPr>
          </a:p>
        </p:txBody>
      </p:sp>
    </p:spTree>
    <p:custDataLst>
      <p:tags r:id="rId2"/>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custDataLst>
              <p:tags r:id="rId2"/>
            </p:custDataLst>
          </p:nvPr>
        </p:nvSpPr>
        <p:spPr>
          <a:xfrm>
            <a:off x="2479466" y="123478"/>
            <a:ext cx="4608797" cy="42052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l"/>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一、第</a:t>
            </a:r>
            <a:r>
              <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二次鸦片战争爆发的</a:t>
            </a:r>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原因</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endParaRPr>
          </a:p>
        </p:txBody>
      </p:sp>
      <p:sp>
        <p:nvSpPr>
          <p:cNvPr id="16" name="圆角矩形 15"/>
          <p:cNvSpPr/>
          <p:nvPr>
            <p:custDataLst>
              <p:tags r:id="rId3"/>
            </p:custDataLst>
          </p:nvPr>
        </p:nvSpPr>
        <p:spPr>
          <a:xfrm>
            <a:off x="344264" y="754279"/>
            <a:ext cx="5603558" cy="377190"/>
          </a:xfrm>
          <a:prstGeom prst="roundRect">
            <a:avLst>
              <a:gd name="adj" fmla="val 17865"/>
            </a:avLst>
          </a:prstGeom>
          <a:solidFill>
            <a:schemeClr val="accent2"/>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685800" rtl="0">
              <a:defRPr/>
            </a:pPr>
            <a:r>
              <a:rPr kumimoji="1" lang="zh-CN" altLang="en-US" b="1" spc="225" dirty="0">
                <a:solidFill>
                  <a:srgbClr val="FFFFFF"/>
                </a:solidFill>
                <a:latin typeface="微软雅黑" panose="020B0503020204020204" charset="-122"/>
                <a:ea typeface="微软雅黑" panose="020B0503020204020204" charset="-122"/>
                <a:cs typeface="微软雅黑" panose="020B0503020204020204" charset="-122"/>
                <a:sym typeface="+mn-ea"/>
              </a:rPr>
              <a:t>同学们还记得英国发动鸦片战争的目的是什么？</a:t>
            </a:r>
            <a:endParaRPr kumimoji="1" lang="zh-CN" altLang="en-US" b="1" spc="225"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7" name="圆角矩形 16"/>
          <p:cNvSpPr/>
          <p:nvPr>
            <p:custDataLst>
              <p:tags r:id="rId4"/>
            </p:custDataLst>
          </p:nvPr>
        </p:nvSpPr>
        <p:spPr>
          <a:xfrm>
            <a:off x="6370741" y="758244"/>
            <a:ext cx="2161699" cy="373346"/>
          </a:xfrm>
          <a:prstGeom prst="roundRect">
            <a:avLst>
              <a:gd name="adj" fmla="val 17865"/>
            </a:avLst>
          </a:prstGeom>
          <a:solidFill>
            <a:srgbClr val="C00000"/>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rtl="0">
              <a:defRPr/>
            </a:pPr>
            <a:r>
              <a:rPr kumimoji="1" lang="zh-CN" altLang="en-US" b="1" spc="225" dirty="0">
                <a:solidFill>
                  <a:srgbClr val="FFFFFF"/>
                </a:solidFill>
                <a:latin typeface="微软雅黑" panose="020B0503020204020204" charset="-122"/>
                <a:ea typeface="微软雅黑" panose="020B0503020204020204" charset="-122"/>
                <a:cs typeface="微软雅黑" panose="020B0503020204020204" charset="-122"/>
                <a:sym typeface="+mn-ea"/>
              </a:rPr>
              <a:t>打开中国市场</a:t>
            </a:r>
            <a:endParaRPr kumimoji="1" lang="zh-CN" altLang="en-US" b="1" spc="225"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18" name="Text Box 4"/>
          <p:cNvSpPr txBox="1"/>
          <p:nvPr>
            <p:custDataLst>
              <p:tags r:id="rId5"/>
            </p:custDataLst>
          </p:nvPr>
        </p:nvSpPr>
        <p:spPr>
          <a:xfrm>
            <a:off x="899592" y="1209839"/>
            <a:ext cx="7920880" cy="1361911"/>
          </a:xfrm>
          <a:prstGeom prst="rect">
            <a:avLst/>
          </a:prstGeom>
          <a:noFill/>
          <a:ln w="28575" cap="flat" cmpd="sng">
            <a:solidFill>
              <a:schemeClr val="accent1">
                <a:shade val="50000"/>
              </a:schemeClr>
            </a:solidFill>
            <a:prstDash val="sysDash"/>
            <a:round/>
            <a:headEnd type="none" w="med" len="med"/>
            <a:tailEnd type="none" w="med" len="med"/>
          </a:ln>
          <a:extLst>
            <a:ext uri="{909E8E84-426E-40DD-AFC4-6F175D3DCCD1}">
              <a14:hiddenFill xmlns:a14="http://schemas.microsoft.com/office/drawing/2010/main">
                <a:solidFill>
                  <a:schemeClr val="tx2">
                    <a:lumMod val="20000"/>
                    <a:lumOff val="80000"/>
                  </a:schemeClr>
                </a:solidFill>
              </a14:hiddenFill>
            </a:ext>
          </a:extLst>
        </p:spPr>
        <p:txBody>
          <a:bodyPr wrap="square" lIns="68580" tIns="34290" rIns="68580" bIns="34290" anchor="t">
            <a:spAutoFit/>
          </a:bodyPr>
          <a:lstStyle/>
          <a:p>
            <a:pPr>
              <a:spcBef>
                <a:spcPct val="50000"/>
              </a:spcBef>
            </a:pPr>
            <a:r>
              <a:rPr lang="zh-CN" altLang="en-US" sz="2100" b="1" dirty="0">
                <a:solidFill>
                  <a:srgbClr val="C00000"/>
                </a:solidFill>
                <a:latin typeface="黑体" panose="02010609060101010101" pitchFamily="49" charset="-122"/>
                <a:ea typeface="黑体" panose="02010609060101010101" pitchFamily="49" charset="-122"/>
              </a:rPr>
              <a:t>材料一：</a:t>
            </a:r>
            <a:r>
              <a:rPr lang="en-US" altLang="zh-CN" sz="2100" dirty="0">
                <a:latin typeface="黑体" panose="02010609060101010101" pitchFamily="49" charset="-122"/>
                <a:ea typeface="黑体" panose="02010609060101010101" pitchFamily="49" charset="-122"/>
              </a:rPr>
              <a:t>《</a:t>
            </a:r>
            <a:r>
              <a:rPr lang="zh-CN" altLang="en-US" sz="2100" dirty="0">
                <a:latin typeface="黑体" panose="02010609060101010101" pitchFamily="49" charset="-122"/>
                <a:ea typeface="黑体" panose="02010609060101010101" pitchFamily="49" charset="-122"/>
              </a:rPr>
              <a:t>南京条约</a:t>
            </a:r>
            <a:r>
              <a:rPr lang="en-US" altLang="zh-CN" sz="2100" dirty="0">
                <a:latin typeface="黑体" panose="02010609060101010101" pitchFamily="49" charset="-122"/>
                <a:ea typeface="黑体" panose="02010609060101010101" pitchFamily="49" charset="-122"/>
              </a:rPr>
              <a:t>》</a:t>
            </a:r>
            <a:r>
              <a:rPr lang="zh-CN" altLang="en-US" sz="2100" dirty="0">
                <a:latin typeface="黑体" panose="02010609060101010101" pitchFamily="49" charset="-122"/>
                <a:ea typeface="黑体" panose="02010609060101010101" pitchFamily="49" charset="-122"/>
              </a:rPr>
              <a:t>签定后，英国打开了中国的国门，资产阶级欣喜若狂，“一想到和三万万或四万万人开放贸易，大家好像发了疯似的”，“只要中国人每年需用一顶棉帽，不必更多，那英格兰现有的工厂就已经供给不上了”。</a:t>
            </a:r>
            <a:endParaRPr lang="zh-CN" altLang="en-US" sz="2100" dirty="0">
              <a:latin typeface="黑体" panose="02010609060101010101" pitchFamily="49" charset="-122"/>
              <a:ea typeface="黑体" panose="02010609060101010101" pitchFamily="49" charset="-122"/>
            </a:endParaRPr>
          </a:p>
        </p:txBody>
      </p:sp>
      <p:sp>
        <p:nvSpPr>
          <p:cNvPr id="19" name="圆角矩形 18"/>
          <p:cNvSpPr/>
          <p:nvPr>
            <p:custDataLst>
              <p:tags r:id="rId6"/>
            </p:custDataLst>
          </p:nvPr>
        </p:nvSpPr>
        <p:spPr>
          <a:xfrm>
            <a:off x="350381" y="1341580"/>
            <a:ext cx="477203" cy="1097378"/>
          </a:xfrm>
          <a:prstGeom prst="roundRect">
            <a:avLst>
              <a:gd name="adj" fmla="val 17865"/>
            </a:avLst>
          </a:prstGeom>
          <a:solidFill>
            <a:srgbClr val="00B050"/>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rtl="0">
              <a:defRPr/>
            </a:pPr>
            <a:r>
              <a:rPr kumimoji="1" lang="zh-CN" altLang="en-US" sz="3000" dirty="0">
                <a:solidFill>
                  <a:srgbClr val="FFFFFF"/>
                </a:solidFill>
                <a:latin typeface="微软雅黑" panose="020B0503020204020204" charset="-122"/>
                <a:ea typeface="微软雅黑" panose="020B0503020204020204" charset="-122"/>
                <a:cs typeface="微软雅黑" panose="020B0503020204020204" charset="-122"/>
                <a:sym typeface="+mn-ea"/>
              </a:rPr>
              <a:t>理想</a:t>
            </a:r>
            <a:endParaRPr kumimoji="1" lang="zh-CN" altLang="en-US" sz="3000"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20" name="Rectangle 9"/>
          <p:cNvSpPr>
            <a:spLocks noChangeArrowheads="1"/>
          </p:cNvSpPr>
          <p:nvPr>
            <p:custDataLst>
              <p:tags r:id="rId7"/>
            </p:custDataLst>
          </p:nvPr>
        </p:nvSpPr>
        <p:spPr bwMode="auto">
          <a:xfrm>
            <a:off x="899592" y="2677559"/>
            <a:ext cx="7480502" cy="1361911"/>
          </a:xfrm>
          <a:prstGeom prst="rect">
            <a:avLst/>
          </a:prstGeom>
          <a:ln w="28575"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dk1"/>
          </a:fontRef>
        </p:style>
        <p:txBody>
          <a:bodyPr wrap="square" lIns="68580" tIns="34290" rIns="68580" bIns="34290" anchor="ctr">
            <a:spAutoFit/>
          </a:bodyPr>
          <a:lstStyle/>
          <a:p>
            <a:pPr eaLnBrk="0" fontAlgn="base" hangingPunct="0"/>
            <a:r>
              <a:rPr lang="zh-CN" altLang="en-US" sz="2100" b="1" noProof="1">
                <a:solidFill>
                  <a:srgbClr val="C00000"/>
                </a:solidFill>
                <a:latin typeface="黑体" panose="02010609060101010101" pitchFamily="49" charset="-122"/>
                <a:ea typeface="黑体" panose="02010609060101010101" pitchFamily="49" charset="-122"/>
              </a:rPr>
              <a:t>材料二：</a:t>
            </a:r>
            <a:r>
              <a:rPr lang="zh-CN" altLang="en-US" sz="2100" dirty="0">
                <a:latin typeface="黑体" panose="02010609060101010101" pitchFamily="49" charset="-122"/>
                <a:ea typeface="黑体" panose="02010609060101010101" pitchFamily="49" charset="-122"/>
                <a:cs typeface="楷体" panose="02010609060101010101" pitchFamily="49" charset="-122"/>
                <a:sym typeface="+mn-ea"/>
              </a:rPr>
              <a:t>“在</a:t>
            </a:r>
            <a:r>
              <a:rPr lang="en-US" altLang="zh-CN" sz="2100" dirty="0">
                <a:latin typeface="黑体" panose="02010609060101010101" pitchFamily="49" charset="-122"/>
                <a:ea typeface="黑体" panose="02010609060101010101" pitchFamily="49" charset="-122"/>
                <a:cs typeface="楷体" panose="02010609060101010101" pitchFamily="49" charset="-122"/>
                <a:sym typeface="+mn-ea"/>
              </a:rPr>
              <a:t>1845-1855</a:t>
            </a:r>
            <a:r>
              <a:rPr lang="zh-CN" altLang="en-US" sz="2100" dirty="0">
                <a:latin typeface="黑体" panose="02010609060101010101" pitchFamily="49" charset="-122"/>
                <a:ea typeface="黑体" panose="02010609060101010101" pitchFamily="49" charset="-122"/>
                <a:cs typeface="楷体" panose="02010609060101010101" pitchFamily="49" charset="-122"/>
                <a:sym typeface="+mn-ea"/>
              </a:rPr>
              <a:t>年的十年中，英国输华的棉纱由</a:t>
            </a:r>
            <a:r>
              <a:rPr lang="en-US" altLang="zh-CN" sz="2100" dirty="0">
                <a:latin typeface="黑体" panose="02010609060101010101" pitchFamily="49" charset="-122"/>
                <a:ea typeface="黑体" panose="02010609060101010101" pitchFamily="49" charset="-122"/>
                <a:cs typeface="楷体" panose="02010609060101010101" pitchFamily="49" charset="-122"/>
                <a:sym typeface="+mn-ea"/>
              </a:rPr>
              <a:t>260</a:t>
            </a:r>
            <a:r>
              <a:rPr lang="zh-CN" altLang="en-US" sz="2100" dirty="0">
                <a:latin typeface="黑体" panose="02010609060101010101" pitchFamily="49" charset="-122"/>
                <a:ea typeface="黑体" panose="02010609060101010101" pitchFamily="49" charset="-122"/>
                <a:cs typeface="楷体" panose="02010609060101010101" pitchFamily="49" charset="-122"/>
                <a:sym typeface="+mn-ea"/>
              </a:rPr>
              <a:t>万磅上升到</a:t>
            </a:r>
            <a:r>
              <a:rPr lang="en-US" altLang="zh-CN" sz="2100" dirty="0">
                <a:latin typeface="黑体" panose="02010609060101010101" pitchFamily="49" charset="-122"/>
                <a:ea typeface="黑体" panose="02010609060101010101" pitchFamily="49" charset="-122"/>
                <a:cs typeface="楷体" panose="02010609060101010101" pitchFamily="49" charset="-122"/>
                <a:sym typeface="+mn-ea"/>
              </a:rPr>
              <a:t>290</a:t>
            </a:r>
            <a:r>
              <a:rPr lang="zh-CN" altLang="en-US" sz="2100" dirty="0">
                <a:latin typeface="黑体" panose="02010609060101010101" pitchFamily="49" charset="-122"/>
                <a:ea typeface="黑体" panose="02010609060101010101" pitchFamily="49" charset="-122"/>
                <a:cs typeface="楷体" panose="02010609060101010101" pitchFamily="49" charset="-122"/>
                <a:sym typeface="+mn-ea"/>
              </a:rPr>
              <a:t>万磅，增加不过</a:t>
            </a:r>
            <a:r>
              <a:rPr lang="en-US" altLang="zh-CN" sz="2100" dirty="0">
                <a:latin typeface="黑体" panose="02010609060101010101" pitchFamily="49" charset="-122"/>
                <a:ea typeface="黑体" panose="02010609060101010101" pitchFamily="49" charset="-122"/>
                <a:cs typeface="楷体" panose="02010609060101010101" pitchFamily="49" charset="-122"/>
                <a:sym typeface="+mn-ea"/>
              </a:rPr>
              <a:t>10%</a:t>
            </a:r>
            <a:r>
              <a:rPr lang="zh-CN" altLang="en-US" sz="2100" dirty="0">
                <a:latin typeface="黑体" panose="02010609060101010101" pitchFamily="49" charset="-122"/>
                <a:ea typeface="黑体" panose="02010609060101010101" pitchFamily="49" charset="-122"/>
                <a:cs typeface="楷体" panose="02010609060101010101" pitchFamily="49" charset="-122"/>
                <a:sym typeface="+mn-ea"/>
              </a:rPr>
              <a:t>，而棉布则由</a:t>
            </a:r>
            <a:r>
              <a:rPr lang="en-US" altLang="zh-CN" sz="2100" dirty="0">
                <a:latin typeface="黑体" panose="02010609060101010101" pitchFamily="49" charset="-122"/>
                <a:ea typeface="黑体" panose="02010609060101010101" pitchFamily="49" charset="-122"/>
                <a:cs typeface="楷体" panose="02010609060101010101" pitchFamily="49" charset="-122"/>
                <a:sym typeface="+mn-ea"/>
              </a:rPr>
              <a:t>310</a:t>
            </a:r>
            <a:r>
              <a:rPr lang="zh-CN" altLang="en-US" sz="2100" dirty="0">
                <a:latin typeface="黑体" panose="02010609060101010101" pitchFamily="49" charset="-122"/>
                <a:ea typeface="黑体" panose="02010609060101010101" pitchFamily="49" charset="-122"/>
                <a:cs typeface="楷体" panose="02010609060101010101" pitchFamily="49" charset="-122"/>
                <a:sym typeface="+mn-ea"/>
              </a:rPr>
              <a:t>万匹下降到</a:t>
            </a:r>
            <a:r>
              <a:rPr lang="en-US" altLang="zh-CN" sz="2100" dirty="0">
                <a:latin typeface="黑体" panose="02010609060101010101" pitchFamily="49" charset="-122"/>
                <a:ea typeface="黑体" panose="02010609060101010101" pitchFamily="49" charset="-122"/>
                <a:cs typeface="楷体" panose="02010609060101010101" pitchFamily="49" charset="-122"/>
                <a:sym typeface="+mn-ea"/>
              </a:rPr>
              <a:t>200</a:t>
            </a:r>
            <a:r>
              <a:rPr lang="zh-CN" altLang="en-US" sz="2100" dirty="0">
                <a:latin typeface="黑体" panose="02010609060101010101" pitchFamily="49" charset="-122"/>
                <a:ea typeface="黑体" panose="02010609060101010101" pitchFamily="49" charset="-122"/>
                <a:cs typeface="楷体" panose="02010609060101010101" pitchFamily="49" charset="-122"/>
                <a:sym typeface="+mn-ea"/>
              </a:rPr>
              <a:t>万匹，减少</a:t>
            </a:r>
            <a:r>
              <a:rPr lang="en-US" altLang="zh-CN" sz="2100" dirty="0">
                <a:latin typeface="黑体" panose="02010609060101010101" pitchFamily="49" charset="-122"/>
                <a:ea typeface="黑体" panose="02010609060101010101" pitchFamily="49" charset="-122"/>
                <a:cs typeface="楷体" panose="02010609060101010101" pitchFamily="49" charset="-122"/>
                <a:sym typeface="+mn-ea"/>
              </a:rPr>
              <a:t>30%</a:t>
            </a:r>
            <a:r>
              <a:rPr lang="zh-CN" altLang="en-US" sz="2100" dirty="0">
                <a:latin typeface="黑体" panose="02010609060101010101" pitchFamily="49" charset="-122"/>
                <a:ea typeface="黑体" panose="02010609060101010101" pitchFamily="49" charset="-122"/>
                <a:cs typeface="楷体" panose="02010609060101010101" pitchFamily="49" charset="-122"/>
                <a:sym typeface="+mn-ea"/>
              </a:rPr>
              <a:t>以上”</a:t>
            </a:r>
            <a:endParaRPr lang="en-US" altLang="zh-CN" sz="2100" dirty="0">
              <a:latin typeface="黑体" panose="02010609060101010101" pitchFamily="49" charset="-122"/>
              <a:ea typeface="黑体" panose="02010609060101010101" pitchFamily="49" charset="-122"/>
              <a:cs typeface="楷体" panose="02010609060101010101" pitchFamily="49" charset="-122"/>
              <a:sym typeface="+mn-ea"/>
            </a:endParaRPr>
          </a:p>
          <a:p>
            <a:pPr algn="r" eaLnBrk="0" fontAlgn="base" hangingPunct="0"/>
            <a:r>
              <a:rPr lang="en-US" altLang="zh-CN" sz="21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100" dirty="0">
                <a:latin typeface="黑体" panose="02010609060101010101" pitchFamily="49" charset="-122"/>
                <a:ea typeface="黑体" panose="02010609060101010101" pitchFamily="49" charset="-122"/>
                <a:cs typeface="楷体" panose="02010609060101010101" pitchFamily="49" charset="-122"/>
                <a:sym typeface="+mn-ea"/>
              </a:rPr>
              <a:t>严中平等编</a:t>
            </a:r>
            <a:r>
              <a:rPr lang="en-US" altLang="zh-CN" sz="2100" dirty="0">
                <a:latin typeface="黑体" panose="02010609060101010101" pitchFamily="49" charset="-122"/>
                <a:ea typeface="黑体" panose="02010609060101010101" pitchFamily="49" charset="-122"/>
                <a:cs typeface="楷体" panose="02010609060101010101" pitchFamily="49" charset="-122"/>
                <a:sym typeface="+mn-ea"/>
              </a:rPr>
              <a:t>《</a:t>
            </a:r>
            <a:r>
              <a:rPr lang="zh-CN" altLang="en-US" sz="2100" dirty="0">
                <a:latin typeface="黑体" panose="02010609060101010101" pitchFamily="49" charset="-122"/>
                <a:ea typeface="黑体" panose="02010609060101010101" pitchFamily="49" charset="-122"/>
                <a:cs typeface="楷体" panose="02010609060101010101" pitchFamily="49" charset="-122"/>
                <a:sym typeface="+mn-ea"/>
              </a:rPr>
              <a:t>中国近代经济史统计资料选辑</a:t>
            </a:r>
            <a:r>
              <a:rPr lang="en-US" altLang="zh-CN" sz="2100" dirty="0">
                <a:latin typeface="黑体" panose="02010609060101010101" pitchFamily="49" charset="-122"/>
                <a:ea typeface="黑体" panose="02010609060101010101" pitchFamily="49" charset="-122"/>
                <a:cs typeface="楷体" panose="02010609060101010101" pitchFamily="49" charset="-122"/>
                <a:sym typeface="+mn-ea"/>
              </a:rPr>
              <a:t>》</a:t>
            </a:r>
            <a:endParaRPr lang="zh-CN" altLang="en-US" sz="2100" b="1" noProof="1">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pic>
        <p:nvPicPr>
          <p:cNvPr id="21" name="图片 47"/>
          <p:cNvPicPr>
            <a:picLocks noChangeAspect="1"/>
          </p:cNvPicPr>
          <p:nvPr>
            <p:custDataLst>
              <p:tags r:id="rId8"/>
            </p:custDataLst>
          </p:nvPr>
        </p:nvPicPr>
        <p:blipFill>
          <a:blip r:embed="rId9" cstate="print">
            <a:clrChange>
              <a:clrFrom>
                <a:srgbClr val="FFFFFF"/>
              </a:clrFrom>
              <a:clrTo>
                <a:srgbClr val="FFFFFF">
                  <a:alpha val="0"/>
                </a:srgbClr>
              </a:clrTo>
            </a:clrChange>
          </a:blip>
          <a:stretch>
            <a:fillRect/>
          </a:stretch>
        </p:blipFill>
        <p:spPr>
          <a:xfrm>
            <a:off x="8075772" y="2596039"/>
            <a:ext cx="841534" cy="2404586"/>
          </a:xfrm>
          <a:prstGeom prst="rect">
            <a:avLst/>
          </a:prstGeom>
          <a:noFill/>
          <a:ln w="9525">
            <a:noFill/>
          </a:ln>
        </p:spPr>
      </p:pic>
      <p:sp>
        <p:nvSpPr>
          <p:cNvPr id="22" name="圆角矩形 21"/>
          <p:cNvSpPr/>
          <p:nvPr>
            <p:custDataLst>
              <p:tags r:id="rId10"/>
            </p:custDataLst>
          </p:nvPr>
        </p:nvSpPr>
        <p:spPr>
          <a:xfrm>
            <a:off x="6218873" y="4047142"/>
            <a:ext cx="1783080" cy="684848"/>
          </a:xfrm>
          <a:prstGeom prst="roundRect">
            <a:avLst>
              <a:gd name="adj" fmla="val 17865"/>
            </a:avLst>
          </a:prstGeom>
          <a:solidFill>
            <a:srgbClr val="FF0000"/>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rtl="0">
              <a:defRPr/>
            </a:pPr>
            <a:r>
              <a:rPr kumimoji="1" lang="zh-CN" altLang="en-US" b="1" dirty="0">
                <a:solidFill>
                  <a:srgbClr val="FFFFFF"/>
                </a:solidFill>
                <a:latin typeface="微软雅黑" panose="020B0503020204020204" charset="-122"/>
                <a:ea typeface="微软雅黑" panose="020B0503020204020204" charset="-122"/>
                <a:cs typeface="微软雅黑" panose="020B0503020204020204" charset="-122"/>
                <a:sym typeface="+mn-ea"/>
              </a:rPr>
              <a:t>鸦片战争的目的达到了吗？</a:t>
            </a:r>
            <a:endParaRPr kumimoji="1" lang="zh-CN" altLang="en-US" b="1"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23" name="圆角矩形 22"/>
          <p:cNvSpPr/>
          <p:nvPr>
            <p:custDataLst>
              <p:tags r:id="rId11"/>
            </p:custDataLst>
          </p:nvPr>
        </p:nvSpPr>
        <p:spPr>
          <a:xfrm>
            <a:off x="350381" y="2859782"/>
            <a:ext cx="477203" cy="1102995"/>
          </a:xfrm>
          <a:prstGeom prst="roundRect">
            <a:avLst>
              <a:gd name="adj" fmla="val 17865"/>
            </a:avLst>
          </a:prstGeom>
          <a:solidFill>
            <a:srgbClr val="FF0000"/>
          </a:solidFill>
          <a:ln w="412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685800" rtl="0">
              <a:defRPr/>
            </a:pPr>
            <a:r>
              <a:rPr kumimoji="1" lang="zh-CN" altLang="en-US" sz="3000" dirty="0">
                <a:solidFill>
                  <a:srgbClr val="FFFFFF"/>
                </a:solidFill>
                <a:latin typeface="微软雅黑" panose="020B0503020204020204" charset="-122"/>
                <a:ea typeface="微软雅黑" panose="020B0503020204020204" charset="-122"/>
                <a:cs typeface="微软雅黑" panose="020B0503020204020204" charset="-122"/>
                <a:sym typeface="+mn-ea"/>
              </a:rPr>
              <a:t>现实</a:t>
            </a:r>
            <a:endParaRPr kumimoji="1" lang="zh-CN" altLang="en-US" sz="3000" dirty="0">
              <a:solidFill>
                <a:srgbClr val="FFFFFF"/>
              </a:solidFill>
              <a:latin typeface="微软雅黑" panose="020B0503020204020204" charset="-122"/>
              <a:ea typeface="微软雅黑" panose="020B0503020204020204" charset="-122"/>
              <a:cs typeface="微软雅黑" panose="020B0503020204020204" charset="-122"/>
              <a:sym typeface="+mn-ea"/>
            </a:endParaRPr>
          </a:p>
        </p:txBody>
      </p:sp>
      <p:sp>
        <p:nvSpPr>
          <p:cNvPr id="24" name="Text Box 32"/>
          <p:cNvSpPr txBox="1">
            <a:spLocks noChangeArrowheads="1"/>
          </p:cNvSpPr>
          <p:nvPr>
            <p:custDataLst>
              <p:tags r:id="rId12"/>
            </p:custDataLst>
          </p:nvPr>
        </p:nvSpPr>
        <p:spPr bwMode="auto">
          <a:xfrm>
            <a:off x="1752600" y="4299942"/>
            <a:ext cx="4224814" cy="438582"/>
          </a:xfrm>
          <a:prstGeom prst="rect">
            <a:avLst/>
          </a:prstGeom>
          <a:solidFill>
            <a:schemeClr val="accent4">
              <a:lumMod val="75000"/>
            </a:schemeClr>
          </a:solidFill>
          <a:ln w="28575" cmpd="sng">
            <a:solidFill>
              <a:schemeClr val="tx1"/>
            </a:solidFill>
            <a:prstDash val="solid"/>
            <a:miter lim="800000"/>
          </a:ln>
        </p:spPr>
        <p:txBody>
          <a:bodyPr wrap="square" lIns="68580" tIns="34290" rIns="68580" bIns="34290">
            <a:spAutoFit/>
          </a:bodyPr>
          <a:lstStyle/>
          <a:p>
            <a:pPr algn="ctr">
              <a:spcBef>
                <a:spcPct val="50000"/>
              </a:spcBef>
            </a:pPr>
            <a:r>
              <a:rPr lang="zh-CN" altLang="en-US" sz="2400" b="1" dirty="0" smtClean="0">
                <a:solidFill>
                  <a:schemeClr val="bg1"/>
                </a:solidFill>
                <a:ea typeface="黑体" panose="02010609060101010101" pitchFamily="49" charset="-122"/>
              </a:rPr>
              <a:t>英国</a:t>
            </a:r>
            <a:r>
              <a:rPr lang="zh-CN" altLang="en-US" sz="2400" b="1" dirty="0">
                <a:solidFill>
                  <a:schemeClr val="bg1"/>
                </a:solidFill>
                <a:ea typeface="黑体" panose="02010609060101010101" pitchFamily="49" charset="-122"/>
              </a:rPr>
              <a:t>的商品在中国很难销售</a:t>
            </a:r>
            <a:endParaRPr lang="zh-CN" altLang="en-US" sz="2400" b="1" dirty="0">
              <a:solidFill>
                <a:schemeClr val="bg1"/>
              </a:solidFill>
              <a:ea typeface="黑体" panose="02010609060101010101" pitchFamily="49"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blinds(horizontal)">
                                      <p:cBhvr>
                                        <p:cTn id="4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bldLvl="0" animBg="1"/>
      <p:bldP spid="22" grpId="0" bldLvl="0" animBg="1"/>
      <p:bldP spid="23"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custDataLst>
              <p:tags r:id="rId2"/>
            </p:custDataLst>
          </p:nvPr>
        </p:nvSpPr>
        <p:spPr>
          <a:xfrm>
            <a:off x="2555776" y="123478"/>
            <a:ext cx="4608797" cy="42052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l"/>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一、第</a:t>
            </a:r>
            <a:r>
              <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二次鸦片战争爆发的</a:t>
            </a:r>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原因</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endParaRPr>
          </a:p>
        </p:txBody>
      </p:sp>
      <p:sp>
        <p:nvSpPr>
          <p:cNvPr id="26" name="Text Box 4"/>
          <p:cNvSpPr txBox="1">
            <a:spLocks noChangeArrowheads="1"/>
          </p:cNvSpPr>
          <p:nvPr>
            <p:custDataLst>
              <p:tags r:id="rId3"/>
            </p:custDataLst>
          </p:nvPr>
        </p:nvSpPr>
        <p:spPr bwMode="auto">
          <a:xfrm>
            <a:off x="3657449" y="3907527"/>
            <a:ext cx="2709887" cy="392415"/>
          </a:xfrm>
          <a:prstGeom prst="rect">
            <a:avLst/>
          </a:prstGeom>
          <a:solidFill>
            <a:schemeClr val="accent4">
              <a:lumMod val="60000"/>
              <a:lumOff val="40000"/>
            </a:schemeClr>
          </a:solidFill>
          <a:ln w="9525">
            <a:noFill/>
            <a:miter lim="800000"/>
          </a:ln>
          <a:effectLst/>
        </p:spPr>
        <p:txBody>
          <a:bodyPr wrap="square" lIns="68580" tIns="34290" rIns="68580" bIns="34290">
            <a:spAutoFit/>
          </a:bodyPr>
          <a:lstStyle>
            <a:defPPr>
              <a:defRPr lang="zh-CN"/>
            </a:defPPr>
            <a:lvl1pPr>
              <a:spcBef>
                <a:spcPct val="50000"/>
              </a:spcBef>
              <a:defRPr sz="2100" b="1">
                <a:latin typeface="华文中宋" panose="02010600040101010101" charset="-122"/>
                <a:ea typeface="华文中宋" panose="02010600040101010101" charset="-122"/>
              </a:defRPr>
            </a:lvl1pPr>
          </a:lstStyle>
          <a:p>
            <a:r>
              <a:rPr lang="zh-CN" altLang="en-US" dirty="0">
                <a:latin typeface="黑体" panose="02010609060101010101" pitchFamily="49" charset="-122"/>
                <a:ea typeface="黑体" panose="02010609060101010101" pitchFamily="49" charset="-122"/>
              </a:rPr>
              <a:t>③自然经济的抵制</a:t>
            </a:r>
            <a:endParaRPr lang="zh-CN" altLang="en-US" dirty="0">
              <a:latin typeface="黑体" panose="02010609060101010101" pitchFamily="49" charset="-122"/>
              <a:ea typeface="黑体" panose="02010609060101010101" pitchFamily="49" charset="-122"/>
            </a:endParaRPr>
          </a:p>
        </p:txBody>
      </p:sp>
      <p:sp>
        <p:nvSpPr>
          <p:cNvPr id="27" name="文本框 55"/>
          <p:cNvSpPr txBox="1"/>
          <p:nvPr>
            <p:custDataLst>
              <p:tags r:id="rId4"/>
            </p:custDataLst>
          </p:nvPr>
        </p:nvSpPr>
        <p:spPr>
          <a:xfrm>
            <a:off x="241459" y="1435579"/>
            <a:ext cx="8192453" cy="1170146"/>
          </a:xfrm>
          <a:prstGeom prst="rect">
            <a:avLst/>
          </a:prstGeom>
          <a:noFill/>
        </p:spPr>
        <p:txBody>
          <a:bodyPr wrap="square" lIns="68580" tIns="34290" rIns="68580" bIns="3429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20000"/>
              </a:lnSpc>
              <a:spcAft>
                <a:spcPts val="600"/>
              </a:spcAft>
            </a:pPr>
            <a:r>
              <a:rPr lang="zh-CN" altLang="en-US" sz="2000" b="1" spc="105" dirty="0">
                <a:solidFill>
                  <a:srgbClr val="FF0000"/>
                </a:solidFill>
                <a:latin typeface="黑体" panose="02010609060101010101" pitchFamily="49" charset="-122"/>
                <a:ea typeface="黑体" panose="02010609060101010101" pitchFamily="49" charset="-122"/>
                <a:cs typeface="楷体" panose="02010609060101010101" pitchFamily="49" charset="-122"/>
              </a:rPr>
              <a:t>材料三：</a:t>
            </a:r>
            <a:r>
              <a:rPr lang="zh-CN" altLang="en-US" sz="2000" b="1" spc="105" dirty="0">
                <a:latin typeface="黑体" panose="02010609060101010101" pitchFamily="49" charset="-122"/>
                <a:ea typeface="黑体" panose="02010609060101010101" pitchFamily="49" charset="-122"/>
                <a:cs typeface="楷体" panose="02010609060101010101" pitchFamily="49" charset="-122"/>
              </a:rPr>
              <a:t>“那些把大批钢琴运来销售的人，发现中国人也不喜欢这种东西，仍喜欢自己的锣鼓”。</a:t>
            </a:r>
            <a:endParaRPr lang="en-US" altLang="zh-CN" sz="2000" b="1" spc="105" dirty="0">
              <a:latin typeface="黑体" panose="02010609060101010101" pitchFamily="49" charset="-122"/>
              <a:ea typeface="黑体" panose="02010609060101010101" pitchFamily="49" charset="-122"/>
              <a:cs typeface="楷体" panose="02010609060101010101" pitchFamily="49" charset="-122"/>
            </a:endParaRPr>
          </a:p>
          <a:p>
            <a:pPr algn="r" fontAlgn="auto">
              <a:lnSpc>
                <a:spcPct val="120000"/>
              </a:lnSpc>
              <a:spcAft>
                <a:spcPts val="600"/>
              </a:spcAft>
            </a:pPr>
            <a:r>
              <a:rPr lang="zh-CN" altLang="en-US" sz="2000" b="1" spc="105" dirty="0">
                <a:latin typeface="黑体" panose="02010609060101010101" pitchFamily="49" charset="-122"/>
                <a:ea typeface="黑体" panose="02010609060101010101" pitchFamily="49" charset="-122"/>
                <a:cs typeface="楷体" panose="02010609060101010101" pitchFamily="49" charset="-122"/>
              </a:rPr>
              <a:t>——于素云《中国近代经济史》</a:t>
            </a:r>
            <a:endParaRPr lang="zh-CN" altLang="en-US" sz="2000" b="1" spc="105" dirty="0">
              <a:latin typeface="黑体" panose="02010609060101010101" pitchFamily="49" charset="-122"/>
              <a:ea typeface="黑体" panose="02010609060101010101" pitchFamily="49" charset="-122"/>
              <a:cs typeface="楷体" panose="02010609060101010101" pitchFamily="49" charset="-122"/>
            </a:endParaRPr>
          </a:p>
        </p:txBody>
      </p:sp>
      <p:sp>
        <p:nvSpPr>
          <p:cNvPr id="28" name="Text Box 6"/>
          <p:cNvSpPr txBox="1">
            <a:spLocks noChangeArrowheads="1"/>
          </p:cNvSpPr>
          <p:nvPr>
            <p:custDataLst>
              <p:tags r:id="rId5"/>
            </p:custDataLst>
          </p:nvPr>
        </p:nvSpPr>
        <p:spPr bwMode="auto">
          <a:xfrm>
            <a:off x="3707904" y="1868423"/>
            <a:ext cx="4224814" cy="391478"/>
          </a:xfrm>
          <a:prstGeom prst="rect">
            <a:avLst/>
          </a:prstGeom>
          <a:solidFill>
            <a:schemeClr val="accent4">
              <a:lumMod val="60000"/>
              <a:lumOff val="40000"/>
            </a:schemeClr>
          </a:solidFill>
          <a:ln w="9525">
            <a:noFill/>
            <a:miter lim="800000"/>
          </a:ln>
          <a:effectLst/>
        </p:spPr>
        <p:txBody>
          <a:bodyPr wrap="square" lIns="68580" tIns="34290" rIns="68580" bIns="34290">
            <a:spAutoFit/>
          </a:bodyPr>
          <a:lstStyle/>
          <a:p>
            <a:pPr>
              <a:spcBef>
                <a:spcPct val="50000"/>
              </a:spcBef>
            </a:pPr>
            <a:r>
              <a:rPr lang="zh-CN" altLang="en-US" sz="2100" b="1" dirty="0">
                <a:latin typeface="黑体" panose="02010609060101010101" pitchFamily="49" charset="-122"/>
                <a:ea typeface="黑体" panose="02010609060101010101" pitchFamily="49" charset="-122"/>
              </a:rPr>
              <a:t>①输华产品不合中国人生活习惯</a:t>
            </a:r>
            <a:endParaRPr lang="zh-CN" altLang="en-US" sz="2100" b="1" dirty="0">
              <a:latin typeface="黑体" panose="02010609060101010101" pitchFamily="49" charset="-122"/>
              <a:ea typeface="黑体" panose="02010609060101010101" pitchFamily="49" charset="-122"/>
            </a:endParaRPr>
          </a:p>
        </p:txBody>
      </p:sp>
      <p:sp>
        <p:nvSpPr>
          <p:cNvPr id="29" name="文本框 3"/>
          <p:cNvSpPr txBox="1"/>
          <p:nvPr>
            <p:custDataLst>
              <p:tags r:id="rId6"/>
            </p:custDataLst>
          </p:nvPr>
        </p:nvSpPr>
        <p:spPr>
          <a:xfrm>
            <a:off x="241459" y="2683353"/>
            <a:ext cx="8021479" cy="936308"/>
          </a:xfrm>
          <a:prstGeom prst="rect">
            <a:avLst/>
          </a:prstGeom>
          <a:noFill/>
        </p:spPr>
        <p:txBody>
          <a:bodyPr wrap="square" lIns="68580" tIns="34290" rIns="68580" bIns="34290"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20000"/>
              </a:lnSpc>
              <a:spcAft>
                <a:spcPts val="600"/>
              </a:spcAft>
            </a:pPr>
            <a:r>
              <a:rPr lang="zh-CN" altLang="en-US" sz="2000" b="1" spc="120" dirty="0">
                <a:solidFill>
                  <a:srgbClr val="FF0000"/>
                </a:solidFill>
                <a:latin typeface="黑体" panose="02010609060101010101" pitchFamily="49" charset="-122"/>
                <a:ea typeface="黑体" panose="02010609060101010101" pitchFamily="49" charset="-122"/>
                <a:cs typeface="楷体" panose="02010609060101010101" pitchFamily="49" charset="-122"/>
              </a:rPr>
              <a:t>材料四：</a:t>
            </a:r>
            <a:r>
              <a:rPr lang="zh-CN" altLang="en-US" sz="2000" b="1" spc="120" dirty="0">
                <a:latin typeface="黑体" panose="02010609060101010101" pitchFamily="49" charset="-122"/>
                <a:ea typeface="黑体" panose="02010609060101010101" pitchFamily="49" charset="-122"/>
                <a:cs typeface="楷体" panose="02010609060101010101" pitchFamily="49" charset="-122"/>
              </a:rPr>
              <a:t>“人们过高地估计了天朝百姓的需求和购买力”。</a:t>
            </a:r>
            <a:endParaRPr lang="zh-CN" altLang="en-US" sz="2000" b="1" spc="120" dirty="0">
              <a:latin typeface="黑体" panose="02010609060101010101" pitchFamily="49" charset="-122"/>
              <a:ea typeface="黑体" panose="02010609060101010101" pitchFamily="49" charset="-122"/>
              <a:cs typeface="楷体" panose="02010609060101010101" pitchFamily="49" charset="-122"/>
            </a:endParaRPr>
          </a:p>
          <a:p>
            <a:pPr algn="r" fontAlgn="auto">
              <a:lnSpc>
                <a:spcPct val="120000"/>
              </a:lnSpc>
              <a:spcAft>
                <a:spcPts val="600"/>
              </a:spcAft>
            </a:pPr>
            <a:r>
              <a:rPr lang="zh-CN" altLang="en-US" sz="2000" b="1" spc="120" dirty="0">
                <a:latin typeface="黑体" panose="02010609060101010101" pitchFamily="49" charset="-122"/>
                <a:ea typeface="黑体" panose="02010609060101010101" pitchFamily="49" charset="-122"/>
                <a:cs typeface="楷体" panose="02010609060101010101" pitchFamily="49" charset="-122"/>
              </a:rPr>
              <a:t> </a:t>
            </a:r>
            <a:r>
              <a:rPr lang="en-US" altLang="zh-CN" sz="2000" b="1" spc="120" dirty="0">
                <a:latin typeface="黑体" panose="02010609060101010101" pitchFamily="49" charset="-122"/>
                <a:ea typeface="黑体" panose="02010609060101010101" pitchFamily="49" charset="-122"/>
                <a:cs typeface="楷体" panose="02010609060101010101" pitchFamily="49" charset="-122"/>
              </a:rPr>
              <a:t>——</a:t>
            </a:r>
            <a:r>
              <a:rPr lang="zh-CN" altLang="en-US" sz="2000" b="1" spc="120" dirty="0">
                <a:latin typeface="黑体" panose="02010609060101010101" pitchFamily="49" charset="-122"/>
                <a:ea typeface="黑体" panose="02010609060101010101" pitchFamily="49" charset="-122"/>
                <a:cs typeface="楷体" panose="02010609060101010101" pitchFamily="49" charset="-122"/>
              </a:rPr>
              <a:t>《马克思恩格斯全集》</a:t>
            </a:r>
            <a:endParaRPr lang="zh-CN" altLang="en-US" sz="2000" b="1" spc="120" dirty="0">
              <a:latin typeface="黑体" panose="02010609060101010101" pitchFamily="49" charset="-122"/>
              <a:ea typeface="黑体" panose="02010609060101010101" pitchFamily="49" charset="-122"/>
              <a:cs typeface="楷体" panose="02010609060101010101" pitchFamily="49" charset="-122"/>
            </a:endParaRPr>
          </a:p>
        </p:txBody>
      </p:sp>
      <p:sp>
        <p:nvSpPr>
          <p:cNvPr id="30" name="Text Box 5"/>
          <p:cNvSpPr txBox="1">
            <a:spLocks noChangeArrowheads="1"/>
          </p:cNvSpPr>
          <p:nvPr>
            <p:custDataLst>
              <p:tags r:id="rId7"/>
            </p:custDataLst>
          </p:nvPr>
        </p:nvSpPr>
        <p:spPr bwMode="auto">
          <a:xfrm>
            <a:off x="3657600" y="3164842"/>
            <a:ext cx="1889760" cy="391478"/>
          </a:xfrm>
          <a:prstGeom prst="rect">
            <a:avLst/>
          </a:prstGeom>
          <a:solidFill>
            <a:schemeClr val="accent4">
              <a:lumMod val="60000"/>
              <a:lumOff val="40000"/>
            </a:schemeClr>
          </a:solidFill>
          <a:ln w="9525">
            <a:noFill/>
            <a:miter lim="800000"/>
          </a:ln>
          <a:effectLst/>
        </p:spPr>
        <p:txBody>
          <a:bodyPr wrap="square" lIns="68580" tIns="34290" rIns="68580" bIns="34290">
            <a:spAutoFit/>
          </a:bodyPr>
          <a:lstStyle>
            <a:defPPr>
              <a:defRPr lang="zh-CN"/>
            </a:defPPr>
            <a:lvl1pPr>
              <a:spcBef>
                <a:spcPct val="50000"/>
              </a:spcBef>
              <a:defRPr sz="2100" b="1">
                <a:latin typeface="华文中宋" panose="02010600040101010101" charset="-122"/>
                <a:ea typeface="华文中宋" panose="02010600040101010101" charset="-122"/>
              </a:defRPr>
            </a:lvl1pPr>
          </a:lstStyle>
          <a:p>
            <a:r>
              <a:rPr lang="zh-CN" altLang="en-US" dirty="0">
                <a:latin typeface="黑体" panose="02010609060101010101" pitchFamily="49" charset="-122"/>
                <a:ea typeface="黑体" panose="02010609060101010101" pitchFamily="49" charset="-122"/>
              </a:rPr>
              <a:t>②购买力低下</a:t>
            </a:r>
            <a:endParaRPr lang="zh-CN" altLang="en-US" dirty="0">
              <a:latin typeface="黑体" panose="02010609060101010101" pitchFamily="49" charset="-122"/>
              <a:ea typeface="黑体" panose="02010609060101010101" pitchFamily="49" charset="-122"/>
            </a:endParaRPr>
          </a:p>
        </p:txBody>
      </p:sp>
      <p:sp>
        <p:nvSpPr>
          <p:cNvPr id="31" name="文本框 7"/>
          <p:cNvSpPr txBox="1"/>
          <p:nvPr>
            <p:custDataLst>
              <p:tags r:id="rId8"/>
            </p:custDataLst>
          </p:nvPr>
        </p:nvSpPr>
        <p:spPr>
          <a:xfrm>
            <a:off x="467544" y="3795886"/>
            <a:ext cx="2942667" cy="503861"/>
          </a:xfrm>
          <a:prstGeom prst="rect">
            <a:avLst/>
          </a:prstGeom>
          <a:noFill/>
        </p:spPr>
        <p:txBody>
          <a:bodyPr wrap="square" lIns="68580" tIns="34290" rIns="68580" bIns="34290" rtlCol="0">
            <a:normAutofit fontScale="975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20000"/>
              </a:lnSpc>
              <a:spcAft>
                <a:spcPts val="600"/>
              </a:spcAft>
            </a:pPr>
            <a:r>
              <a:rPr lang="en-US" altLang="zh-CN" sz="2000" b="1" spc="120" dirty="0">
                <a:solidFill>
                  <a:srgbClr val="0000FF"/>
                </a:solidFill>
                <a:latin typeface="黑体" panose="02010609060101010101" pitchFamily="49" charset="-122"/>
                <a:ea typeface="黑体" panose="02010609060101010101" pitchFamily="49" charset="-122"/>
                <a:cs typeface="楷体" panose="02010609060101010101" pitchFamily="49" charset="-122"/>
              </a:rPr>
              <a:t>   </a:t>
            </a:r>
            <a:r>
              <a:rPr lang="zh-CN" altLang="en-US" sz="2400" b="1" spc="120" dirty="0">
                <a:solidFill>
                  <a:srgbClr val="0000FF"/>
                </a:solidFill>
                <a:latin typeface="华文新魏" panose="02010800040101010101" pitchFamily="2" charset="-122"/>
                <a:ea typeface="华文新魏" panose="02010800040101010101" pitchFamily="2" charset="-122"/>
                <a:cs typeface="楷体" panose="02010609060101010101" pitchFamily="49" charset="-122"/>
              </a:rPr>
              <a:t>还有哪些因素？</a:t>
            </a:r>
            <a:endParaRPr lang="zh-CN" altLang="en-US" sz="2400" b="1" spc="120" dirty="0">
              <a:solidFill>
                <a:srgbClr val="0000FF"/>
              </a:solidFill>
              <a:latin typeface="华文新魏" panose="02010800040101010101" pitchFamily="2" charset="-122"/>
              <a:ea typeface="华文新魏" panose="02010800040101010101" pitchFamily="2" charset="-122"/>
              <a:cs typeface="楷体" panose="02010609060101010101" pitchFamily="49" charset="-122"/>
            </a:endParaRPr>
          </a:p>
        </p:txBody>
      </p:sp>
      <p:sp>
        <p:nvSpPr>
          <p:cNvPr id="32" name="矩形 31"/>
          <p:cNvSpPr/>
          <p:nvPr>
            <p:custDataLst>
              <p:tags r:id="rId9"/>
            </p:custDataLst>
          </p:nvPr>
        </p:nvSpPr>
        <p:spPr>
          <a:xfrm>
            <a:off x="412433" y="816407"/>
            <a:ext cx="8166735" cy="387191"/>
          </a:xfrm>
          <a:prstGeom prst="rect">
            <a:avLst/>
          </a:prstGeom>
          <a:solidFill>
            <a:srgbClr val="510C0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100" dirty="0">
              <a:latin typeface="方正粗黑宋简体" panose="02000000000000000000" charset="-122"/>
              <a:ea typeface="方正粗黑宋简体" panose="02000000000000000000" charset="-122"/>
            </a:endParaRPr>
          </a:p>
        </p:txBody>
      </p:sp>
      <p:grpSp>
        <p:nvGrpSpPr>
          <p:cNvPr id="33" name="组合 32"/>
          <p:cNvGrpSpPr/>
          <p:nvPr/>
        </p:nvGrpSpPr>
        <p:grpSpPr>
          <a:xfrm>
            <a:off x="412433" y="804024"/>
            <a:ext cx="8166735" cy="399574"/>
            <a:chOff x="412433" y="411510"/>
            <a:chExt cx="8166735" cy="399574"/>
          </a:xfrm>
        </p:grpSpPr>
        <p:sp>
          <p:nvSpPr>
            <p:cNvPr id="14" name="Text Box 20"/>
            <p:cNvSpPr txBox="1"/>
            <p:nvPr>
              <p:custDataLst>
                <p:tags r:id="rId10"/>
              </p:custDataLst>
            </p:nvPr>
          </p:nvSpPr>
          <p:spPr>
            <a:xfrm>
              <a:off x="862489" y="423286"/>
              <a:ext cx="7716679" cy="387798"/>
            </a:xfrm>
            <a:prstGeom prst="rect">
              <a:avLst/>
            </a:prstGeom>
            <a:noFill/>
            <a:ln w="9525">
              <a:noFill/>
            </a:ln>
            <a:effectLst>
              <a:outerShdw sx="999" sy="999" algn="ctr" rotWithShape="0">
                <a:srgbClr val="000000"/>
              </a:outerShdw>
            </a:effectLst>
          </p:spPr>
          <p:txBody>
            <a:bodyPr wrap="square" lIns="0" tIns="0" rIns="0" bIns="0" anchor="t">
              <a:spAutoFit/>
            </a:bodyPr>
            <a:lstStyle>
              <a:defPPr>
                <a:defRPr lang="zh-CN"/>
              </a:defPPr>
              <a:lvl1pPr>
                <a:lnSpc>
                  <a:spcPct val="1200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2100" b="1" dirty="0">
                  <a:solidFill>
                    <a:schemeClr val="bg1"/>
                  </a:solidFill>
                  <a:latin typeface="黑体" panose="02010609060101010101" pitchFamily="49" charset="-122"/>
                  <a:ea typeface="黑体" panose="02010609060101010101" pitchFamily="49" charset="-122"/>
                  <a:cs typeface="方正粗黑宋简体" panose="02000000000000000000" charset="-122"/>
                </a:rPr>
                <a:t>根据下面材料结合所学知识，分析造成这种状况的原因是什么？</a:t>
              </a:r>
              <a:endParaRPr lang="zh-CN" altLang="en-US" sz="2100" b="1" dirty="0">
                <a:solidFill>
                  <a:schemeClr val="bg1"/>
                </a:solidFill>
                <a:latin typeface="黑体" panose="02010609060101010101" pitchFamily="49" charset="-122"/>
                <a:ea typeface="黑体" panose="02010609060101010101" pitchFamily="49" charset="-122"/>
                <a:cs typeface="方正粗黑宋简体" panose="02000000000000000000" charset="-122"/>
              </a:endParaRPr>
            </a:p>
          </p:txBody>
        </p:sp>
        <p:sp>
          <p:nvSpPr>
            <p:cNvPr id="25" name="iconfont-11092-5226548"/>
            <p:cNvSpPr>
              <a:spLocks noChangeAspect="1"/>
            </p:cNvSpPr>
            <p:nvPr>
              <p:custDataLst>
                <p:tags r:id="rId11"/>
              </p:custDataLst>
            </p:nvPr>
          </p:nvSpPr>
          <p:spPr bwMode="auto">
            <a:xfrm>
              <a:off x="412433" y="411510"/>
              <a:ext cx="399574" cy="399574"/>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accent1">
                <a:lumMod val="40000"/>
                <a:lumOff val="60000"/>
              </a:schemeClr>
            </a:solidFill>
            <a:ln>
              <a:noFill/>
            </a:ln>
          </p:spPr>
          <p:txBody>
            <a:bodyPr lIns="68580" tIns="34290" rIns="68580" bIns="34290"/>
            <a:lstStyle/>
            <a:p>
              <a:endParaRPr b="1" dirty="0">
                <a:ea typeface="黑体" panose="02010609060101010101" pitchFamily="49" charset="-122"/>
              </a:endParaRPr>
            </a:p>
          </p:txBody>
        </p:sp>
      </p:grpSp>
      <p:sp>
        <p:nvSpPr>
          <p:cNvPr id="34" name="Text Box 2"/>
          <p:cNvSpPr txBox="1">
            <a:spLocks noChangeArrowheads="1"/>
          </p:cNvSpPr>
          <p:nvPr>
            <p:custDataLst>
              <p:tags r:id="rId12"/>
            </p:custDataLst>
          </p:nvPr>
        </p:nvSpPr>
        <p:spPr bwMode="auto">
          <a:xfrm>
            <a:off x="412433" y="1203821"/>
            <a:ext cx="8166735" cy="3462486"/>
          </a:xfrm>
          <a:prstGeom prst="rect">
            <a:avLst/>
          </a:prstGeom>
          <a:solidFill>
            <a:schemeClr val="accent3">
              <a:lumMod val="20000"/>
              <a:lumOff val="80000"/>
            </a:schemeClr>
          </a:solidFill>
          <a:ln>
            <a:noFill/>
          </a:ln>
          <a:effectLst/>
        </p:spPr>
        <p:txBody>
          <a:bodyPr wrap="square" lIns="68580" tIns="34290" rIns="68580" bIns="34290">
            <a:spAutoFit/>
          </a:bodyPr>
          <a:lstStyle/>
          <a:p>
            <a:pPr>
              <a:lnSpc>
                <a:spcPct val="150000"/>
              </a:lnSpc>
            </a:pPr>
            <a:r>
              <a:rPr lang="zh-CN" altLang="en-US" sz="2100" b="1" dirty="0" smtClean="0">
                <a:solidFill>
                  <a:srgbClr val="C00000"/>
                </a:solidFill>
                <a:latin typeface="黑体" panose="02010609060101010101" pitchFamily="49" charset="-122"/>
                <a:ea typeface="黑体" panose="02010609060101010101" pitchFamily="49" charset="-122"/>
              </a:rPr>
              <a:t>材料五：</a:t>
            </a:r>
            <a:r>
              <a:rPr lang="zh-CN" altLang="en-US" b="1" dirty="0">
                <a:solidFill>
                  <a:prstClr val="black"/>
                </a:solidFill>
                <a:latin typeface="黑体" panose="02010609060101010101" pitchFamily="49" charset="-122"/>
                <a:ea typeface="黑体" panose="02010609060101010101" pitchFamily="49" charset="-122"/>
              </a:rPr>
              <a:t>英国欲将大机器生产出的商品打入中国市场。面对着新奇的洋货，很多中国家庭都会出现这样的对话：</a:t>
            </a:r>
            <a:endParaRPr lang="zh-CN" altLang="en-US" b="1" dirty="0">
              <a:solidFill>
                <a:prstClr val="black"/>
              </a:solidFill>
              <a:latin typeface="黑体" panose="02010609060101010101" pitchFamily="49" charset="-122"/>
              <a:ea typeface="黑体" panose="02010609060101010101" pitchFamily="49" charset="-122"/>
            </a:endParaRPr>
          </a:p>
          <a:p>
            <a:pPr>
              <a:lnSpc>
                <a:spcPct val="150000"/>
              </a:lnSpc>
            </a:pPr>
            <a:r>
              <a:rPr lang="zh-CN" altLang="en-US" b="1" dirty="0">
                <a:solidFill>
                  <a:prstClr val="black"/>
                </a:solidFill>
                <a:latin typeface="黑体" panose="02010609060101010101" pitchFamily="49" charset="-122"/>
                <a:ea typeface="黑体" panose="02010609060101010101" pitchFamily="49" charset="-122"/>
              </a:rPr>
              <a:t>儿子：爹爹，街上买洋布了，可好看了。</a:t>
            </a:r>
            <a:endParaRPr lang="zh-CN" altLang="en-US" b="1" dirty="0">
              <a:solidFill>
                <a:prstClr val="black"/>
              </a:solidFill>
              <a:latin typeface="黑体" panose="02010609060101010101" pitchFamily="49" charset="-122"/>
              <a:ea typeface="黑体" panose="02010609060101010101" pitchFamily="49" charset="-122"/>
            </a:endParaRPr>
          </a:p>
          <a:p>
            <a:pPr>
              <a:lnSpc>
                <a:spcPct val="150000"/>
              </a:lnSpc>
            </a:pPr>
            <a:r>
              <a:rPr lang="zh-CN" altLang="en-US" b="1" dirty="0">
                <a:solidFill>
                  <a:prstClr val="black"/>
                </a:solidFill>
                <a:latin typeface="黑体" panose="02010609060101010101" pitchFamily="49" charset="-122"/>
                <a:ea typeface="黑体" panose="02010609060101010101" pitchFamily="49" charset="-122"/>
              </a:rPr>
              <a:t>父亲：好看管什么用？结实才行。</a:t>
            </a:r>
            <a:endParaRPr lang="zh-CN" altLang="en-US" b="1" dirty="0">
              <a:solidFill>
                <a:prstClr val="black"/>
              </a:solidFill>
              <a:latin typeface="黑体" panose="02010609060101010101" pitchFamily="49" charset="-122"/>
              <a:ea typeface="黑体" panose="02010609060101010101" pitchFamily="49" charset="-122"/>
            </a:endParaRPr>
          </a:p>
          <a:p>
            <a:pPr>
              <a:lnSpc>
                <a:spcPct val="150000"/>
              </a:lnSpc>
            </a:pPr>
            <a:r>
              <a:rPr lang="zh-CN" altLang="en-US" b="1" dirty="0">
                <a:solidFill>
                  <a:prstClr val="black"/>
                </a:solidFill>
                <a:latin typeface="黑体" panose="02010609060101010101" pitchFamily="49" charset="-122"/>
                <a:ea typeface="黑体" panose="02010609060101010101" pitchFamily="49" charset="-122"/>
              </a:rPr>
              <a:t>儿子：那洋布又细又结实。</a:t>
            </a:r>
            <a:endParaRPr lang="zh-CN" altLang="en-US" b="1" dirty="0">
              <a:solidFill>
                <a:prstClr val="black"/>
              </a:solidFill>
              <a:latin typeface="黑体" panose="02010609060101010101" pitchFamily="49" charset="-122"/>
              <a:ea typeface="黑体" panose="02010609060101010101" pitchFamily="49" charset="-122"/>
            </a:endParaRPr>
          </a:p>
          <a:p>
            <a:pPr>
              <a:lnSpc>
                <a:spcPct val="150000"/>
              </a:lnSpc>
            </a:pPr>
            <a:r>
              <a:rPr lang="zh-CN" altLang="en-US" b="1" dirty="0">
                <a:solidFill>
                  <a:prstClr val="black"/>
                </a:solidFill>
                <a:latin typeface="黑体" panose="02010609060101010101" pitchFamily="49" charset="-122"/>
                <a:ea typeface="黑体" panose="02010609060101010101" pitchFamily="49" charset="-122"/>
              </a:rPr>
              <a:t>父亲：光结实管什么用，便宜才行。</a:t>
            </a:r>
            <a:endParaRPr lang="zh-CN" altLang="en-US" b="1" dirty="0">
              <a:solidFill>
                <a:prstClr val="black"/>
              </a:solidFill>
              <a:latin typeface="黑体" panose="02010609060101010101" pitchFamily="49" charset="-122"/>
              <a:ea typeface="黑体" panose="02010609060101010101" pitchFamily="49" charset="-122"/>
            </a:endParaRPr>
          </a:p>
          <a:p>
            <a:pPr>
              <a:lnSpc>
                <a:spcPct val="150000"/>
              </a:lnSpc>
            </a:pPr>
            <a:r>
              <a:rPr lang="zh-CN" altLang="en-US" b="1" dirty="0">
                <a:solidFill>
                  <a:prstClr val="black"/>
                </a:solidFill>
                <a:latin typeface="黑体" panose="02010609060101010101" pitchFamily="49" charset="-122"/>
                <a:ea typeface="黑体" panose="02010609060101010101" pitchFamily="49" charset="-122"/>
              </a:rPr>
              <a:t>儿子：那洋布可便宜了！</a:t>
            </a:r>
            <a:endParaRPr lang="zh-CN" altLang="en-US" b="1" dirty="0">
              <a:solidFill>
                <a:prstClr val="black"/>
              </a:solidFill>
              <a:latin typeface="黑体" panose="02010609060101010101" pitchFamily="49" charset="-122"/>
              <a:ea typeface="黑体" panose="02010609060101010101" pitchFamily="49" charset="-122"/>
            </a:endParaRPr>
          </a:p>
          <a:p>
            <a:pPr>
              <a:lnSpc>
                <a:spcPct val="150000"/>
              </a:lnSpc>
            </a:pPr>
            <a:r>
              <a:rPr lang="zh-CN" altLang="en-US" b="1" dirty="0">
                <a:solidFill>
                  <a:prstClr val="black"/>
                </a:solidFill>
                <a:latin typeface="黑体" panose="02010609060101010101" pitchFamily="49" charset="-122"/>
                <a:ea typeface="黑体" panose="02010609060101010101" pitchFamily="49" charset="-122"/>
              </a:rPr>
              <a:t>母亲：再便宜也要花钱，妈妈给你织，咱一文钱都不用花。</a:t>
            </a:r>
            <a:endParaRPr lang="zh-CN" altLang="en-US" b="1" dirty="0">
              <a:solidFill>
                <a:prstClr val="black"/>
              </a:solidFill>
              <a:latin typeface="黑体" panose="02010609060101010101" pitchFamily="49" charset="-122"/>
              <a:ea typeface="黑体" panose="02010609060101010101" pitchFamily="49"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ox(in)">
                                      <p:cBhvr>
                                        <p:cTn id="14" dur="5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box(in)">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blinds(horizontal)">
                                      <p:cBhvr>
                                        <p:cTn id="36" dur="500"/>
                                        <p:tgtEl>
                                          <p:spTgt spid="3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grpId="1" nodeType="clickEffect">
                                  <p:stCondLst>
                                    <p:cond delay="0"/>
                                  </p:stCondLst>
                                  <p:childTnLst>
                                    <p:anim calcmode="lin" valueType="num">
                                      <p:cBhvr additive="base">
                                        <p:cTn id="40" dur="500"/>
                                        <p:tgtEl>
                                          <p:spTgt spid="34"/>
                                        </p:tgtEl>
                                        <p:attrNameLst>
                                          <p:attrName>ppt_x</p:attrName>
                                        </p:attrNameLst>
                                      </p:cBhvr>
                                      <p:tavLst>
                                        <p:tav tm="0">
                                          <p:val>
                                            <p:strVal val="ppt_x"/>
                                          </p:val>
                                        </p:tav>
                                        <p:tav tm="100000">
                                          <p:val>
                                            <p:strVal val="ppt_x"/>
                                          </p:val>
                                        </p:tav>
                                      </p:tavLst>
                                    </p:anim>
                                    <p:anim calcmode="lin" valueType="num">
                                      <p:cBhvr additive="base">
                                        <p:cTn id="41" dur="500"/>
                                        <p:tgtEl>
                                          <p:spTgt spid="34"/>
                                        </p:tgtEl>
                                        <p:attrNameLst>
                                          <p:attrName>ppt_y</p:attrName>
                                        </p:attrNameLst>
                                      </p:cBhvr>
                                      <p:tavLst>
                                        <p:tav tm="0">
                                          <p:val>
                                            <p:strVal val="ppt_y"/>
                                          </p:val>
                                        </p:tav>
                                        <p:tav tm="100000">
                                          <p:val>
                                            <p:strVal val="1+ppt_h/2"/>
                                          </p:val>
                                        </p:tav>
                                      </p:tavLst>
                                    </p:anim>
                                    <p:set>
                                      <p:cBhvr>
                                        <p:cTn id="42" dur="1" fill="hold">
                                          <p:stCondLst>
                                            <p:cond delay="499"/>
                                          </p:stCondLst>
                                        </p:cTn>
                                        <p:tgtEl>
                                          <p:spTgt spid="3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ox(in)">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p:bldP spid="28" grpId="0" bldLvl="0" animBg="1"/>
      <p:bldP spid="29" grpId="0"/>
      <p:bldP spid="30" grpId="0" bldLvl="0" animBg="1"/>
      <p:bldP spid="31" grpId="0" bldLvl="0"/>
      <p:bldP spid="34" grpId="0" animBg="1"/>
      <p:bldP spid="3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sp>
        <p:nvSpPr>
          <p:cNvPr id="3" name="文本框 2"/>
          <p:cNvSpPr txBox="1"/>
          <p:nvPr>
            <p:custDataLst>
              <p:tags r:id="rId2"/>
            </p:custDataLst>
          </p:nvPr>
        </p:nvSpPr>
        <p:spPr>
          <a:xfrm>
            <a:off x="324952" y="771550"/>
            <a:ext cx="358616" cy="2862739"/>
          </a:xfrm>
          <a:prstGeom prst="rect">
            <a:avLst/>
          </a:prstGeom>
          <a:solidFill>
            <a:srgbClr val="FF0000"/>
          </a:solidFill>
        </p:spPr>
        <p:txBody>
          <a:bodyPr wrap="square" lIns="68580" tIns="34290" rIns="68580" bIns="34290" rtlCol="0">
            <a:noAutofit/>
          </a:bodyPr>
          <a:lstStyle/>
          <a:p>
            <a:pPr defTabSz="685800" rtl="0" fontAlgn="auto">
              <a:defRPr/>
            </a:pPr>
            <a:r>
              <a:rPr lang="zh-CN" altLang="en-US" sz="2100" b="1" dirty="0">
                <a:solidFill>
                  <a:schemeClr val="bg1"/>
                </a:solidFill>
                <a:latin typeface="黑体" panose="02010609060101010101" pitchFamily="49" charset="-122"/>
                <a:ea typeface="黑体" panose="02010609060101010101" pitchFamily="49" charset="-122"/>
                <a:cs typeface="微软雅黑" panose="020B0503020204020204" charset="-122"/>
                <a:sym typeface="+mn-ea"/>
              </a:rPr>
              <a:t>然而英国人认为</a:t>
            </a:r>
            <a:r>
              <a:rPr lang="en-US" altLang="zh-CN" sz="2100" b="1" dirty="0" smtClean="0">
                <a:solidFill>
                  <a:schemeClr val="bg1"/>
                </a:solidFill>
                <a:latin typeface="黑体" panose="02010609060101010101" pitchFamily="49" charset="-122"/>
                <a:ea typeface="黑体" panose="02010609060101010101" pitchFamily="49" charset="-122"/>
                <a:cs typeface="微软雅黑" panose="020B0503020204020204" charset="-122"/>
                <a:sym typeface="+mn-ea"/>
              </a:rPr>
              <a:t>..</a:t>
            </a:r>
            <a:endParaRPr lang="en-US" altLang="zh-CN" sz="2100" b="1" dirty="0">
              <a:solidFill>
                <a:schemeClr val="bg1"/>
              </a:solidFill>
              <a:latin typeface="黑体" panose="02010609060101010101" pitchFamily="49" charset="-122"/>
              <a:ea typeface="黑体" panose="02010609060101010101" pitchFamily="49" charset="-122"/>
              <a:cs typeface="微软雅黑" panose="020B0503020204020204" charset="-122"/>
              <a:sym typeface="+mn-ea"/>
            </a:endParaRPr>
          </a:p>
        </p:txBody>
      </p:sp>
      <p:sp>
        <p:nvSpPr>
          <p:cNvPr id="4" name="Text Box 2"/>
          <p:cNvSpPr txBox="1"/>
          <p:nvPr>
            <p:custDataLst>
              <p:tags r:id="rId3"/>
            </p:custDataLst>
          </p:nvPr>
        </p:nvSpPr>
        <p:spPr>
          <a:xfrm>
            <a:off x="1862137" y="1601246"/>
            <a:ext cx="1947863" cy="899160"/>
          </a:xfrm>
          <a:prstGeom prst="rect">
            <a:avLst/>
          </a:prstGeom>
          <a:noFill/>
          <a:ln w="9525">
            <a:noFill/>
          </a:ln>
        </p:spPr>
        <p:txBody>
          <a:bodyPr wrap="square" lIns="68580" tIns="34290" rIns="68580" bIns="34290" anchor="t">
            <a:spAutoFit/>
          </a:bodyPr>
          <a:lstStyle/>
          <a:p>
            <a:pPr algn="ctr">
              <a:buClrTx/>
              <a:buSzTx/>
              <a:buNone/>
            </a:pPr>
            <a:r>
              <a:rPr lang="zh-CN" altLang="en-US" b="1" dirty="0">
                <a:latin typeface="黑体" panose="02010609060101010101" pitchFamily="49" charset="-122"/>
                <a:ea typeface="黑体" panose="02010609060101010101" pitchFamily="49" charset="-122"/>
                <a:cs typeface="方正盗将行" panose="02010600010101010101" charset="-122"/>
              </a:rPr>
              <a:t>企图进一步打开中国市场，扩大侵略权益</a:t>
            </a:r>
            <a:endParaRPr lang="zh-CN" altLang="en-US" b="1" dirty="0">
              <a:latin typeface="黑体" panose="02010609060101010101" pitchFamily="49" charset="-122"/>
              <a:ea typeface="黑体" panose="02010609060101010101" pitchFamily="49" charset="-122"/>
              <a:cs typeface="方正盗将行" panose="02010600010101010101" charset="-122"/>
            </a:endParaRPr>
          </a:p>
        </p:txBody>
      </p:sp>
      <p:sp>
        <p:nvSpPr>
          <p:cNvPr id="5" name="AutoShape 4"/>
          <p:cNvSpPr/>
          <p:nvPr>
            <p:custDataLst>
              <p:tags r:id="rId4"/>
            </p:custDataLst>
          </p:nvPr>
        </p:nvSpPr>
        <p:spPr>
          <a:xfrm>
            <a:off x="4830604" y="2457067"/>
            <a:ext cx="1736884" cy="181928"/>
          </a:xfrm>
          <a:prstGeom prst="leftArrow">
            <a:avLst>
              <a:gd name="adj1" fmla="val 50000"/>
              <a:gd name="adj2" fmla="val 408038"/>
            </a:avLst>
          </a:prstGeom>
          <a:gradFill>
            <a:gsLst>
              <a:gs pos="78000">
                <a:schemeClr val="bg1">
                  <a:lumMod val="50000"/>
                </a:schemeClr>
              </a:gs>
              <a:gs pos="72000">
                <a:srgbClr val="7B7878">
                  <a:alpha val="100000"/>
                </a:srgbClr>
              </a:gs>
              <a:gs pos="44000">
                <a:schemeClr val="bg2">
                  <a:lumMod val="50000"/>
                </a:schemeClr>
              </a:gs>
              <a:gs pos="97000">
                <a:schemeClr val="bg1">
                  <a:lumMod val="85000"/>
                </a:schemeClr>
              </a:gs>
              <a:gs pos="0">
                <a:schemeClr val="tx1">
                  <a:lumMod val="95000"/>
                  <a:lumOff val="5000"/>
                </a:schemeClr>
              </a:gs>
            </a:gsLst>
            <a:lin ang="2700000" scaled="0"/>
          </a:gradFill>
          <a:ln w="9525" cap="flat" cmpd="sng">
            <a:noFill/>
            <a:prstDash val="solid"/>
            <a:miter/>
            <a:headEnd type="none" w="med" len="med"/>
            <a:tailEnd type="none" w="med" len="med"/>
          </a:ln>
        </p:spPr>
        <p:txBody>
          <a:bodyPr wrap="none" lIns="68580" tIns="34290" rIns="68580" bIns="34290" anchor="ctr">
            <a:noAutofit/>
          </a:bodyPr>
          <a:lstStyle/>
          <a:p>
            <a:pPr lvl="0" algn="ctr">
              <a:buClrTx/>
              <a:buSzTx/>
              <a:buFontTx/>
            </a:pPr>
            <a:endParaRPr lang="zh-CN" altLang="en-US">
              <a:solidFill>
                <a:schemeClr val="hlink"/>
              </a:solidFill>
              <a:latin typeface="黑体" panose="02010609060101010101" pitchFamily="49" charset="-122"/>
              <a:ea typeface="黑体" panose="02010609060101010101" pitchFamily="49" charset="-122"/>
              <a:sym typeface="+mn-ea"/>
            </a:endParaRPr>
          </a:p>
        </p:txBody>
      </p:sp>
      <p:sp>
        <p:nvSpPr>
          <p:cNvPr id="6" name="Text Box 5"/>
          <p:cNvSpPr txBox="1"/>
          <p:nvPr>
            <p:custDataLst>
              <p:tags r:id="rId5"/>
            </p:custDataLst>
          </p:nvPr>
        </p:nvSpPr>
        <p:spPr>
          <a:xfrm>
            <a:off x="5390674" y="1739598"/>
            <a:ext cx="1259681" cy="623248"/>
          </a:xfrm>
          <a:prstGeom prst="rect">
            <a:avLst/>
          </a:prstGeom>
          <a:noFill/>
          <a:ln w="9525">
            <a:noFill/>
          </a:ln>
        </p:spPr>
        <p:txBody>
          <a:bodyPr wrap="square" lIns="68580" tIns="34290" rIns="68580" bIns="34290" anchor="t">
            <a:spAutoFit/>
          </a:bodyPr>
          <a:lstStyle/>
          <a:p>
            <a:pPr algn="ctr">
              <a:buClrTx/>
              <a:buSzTx/>
              <a:buFontTx/>
              <a:buNone/>
            </a:pPr>
            <a:r>
              <a:rPr lang="zh-CN" altLang="en-US" b="1" dirty="0">
                <a:latin typeface="黑体" panose="02010609060101010101" pitchFamily="49" charset="-122"/>
                <a:ea typeface="黑体" panose="02010609060101010101" pitchFamily="49" charset="-122"/>
                <a:cs typeface="楷体" panose="02010609060101010101" pitchFamily="49" charset="-122"/>
              </a:rPr>
              <a:t>担心危及</a:t>
            </a:r>
            <a:endParaRPr lang="zh-CN" altLang="en-US" b="1" dirty="0">
              <a:latin typeface="黑体" panose="02010609060101010101" pitchFamily="49" charset="-122"/>
              <a:ea typeface="黑体" panose="02010609060101010101" pitchFamily="49" charset="-122"/>
              <a:cs typeface="楷体" panose="02010609060101010101" pitchFamily="49" charset="-122"/>
            </a:endParaRPr>
          </a:p>
          <a:p>
            <a:pPr algn="ctr">
              <a:buClrTx/>
              <a:buSzTx/>
              <a:buFontTx/>
              <a:buNone/>
            </a:pPr>
            <a:r>
              <a:rPr lang="zh-CN" altLang="en-US" b="1" dirty="0">
                <a:latin typeface="黑体" panose="02010609060101010101" pitchFamily="49" charset="-122"/>
                <a:ea typeface="黑体" panose="02010609060101010101" pitchFamily="49" charset="-122"/>
                <a:cs typeface="楷体" panose="02010609060101010101" pitchFamily="49" charset="-122"/>
              </a:rPr>
              <a:t>统治利益</a:t>
            </a:r>
            <a:endParaRPr lang="zh-CN" altLang="en-US" b="1" dirty="0">
              <a:latin typeface="黑体" panose="02010609060101010101" pitchFamily="49" charset="-122"/>
              <a:ea typeface="黑体" panose="02010609060101010101" pitchFamily="49" charset="-122"/>
              <a:cs typeface="楷体" panose="02010609060101010101" pitchFamily="49" charset="-122"/>
            </a:endParaRPr>
          </a:p>
        </p:txBody>
      </p:sp>
      <p:sp>
        <p:nvSpPr>
          <p:cNvPr id="8" name="Text Box 6"/>
          <p:cNvSpPr txBox="1"/>
          <p:nvPr>
            <p:custDataLst>
              <p:tags r:id="rId6"/>
            </p:custDataLst>
          </p:nvPr>
        </p:nvSpPr>
        <p:spPr>
          <a:xfrm>
            <a:off x="2163003" y="2643758"/>
            <a:ext cx="1491854" cy="623248"/>
          </a:xfrm>
          <a:prstGeom prst="rect">
            <a:avLst/>
          </a:prstGeom>
          <a:noFill/>
          <a:ln w="9525">
            <a:noFill/>
          </a:ln>
        </p:spPr>
        <p:txBody>
          <a:bodyPr wrap="square" lIns="68580" tIns="34290" rIns="68580" bIns="34290" anchor="t">
            <a:spAutoFit/>
          </a:bodyPr>
          <a:lstStyle/>
          <a:p>
            <a:pPr algn="ctr">
              <a:buClrTx/>
              <a:buSzTx/>
              <a:buFontTx/>
            </a:pPr>
            <a:r>
              <a:rPr lang="zh-CN" altLang="en-US" b="1" dirty="0">
                <a:latin typeface="黑体" panose="02010609060101010101" pitchFamily="49" charset="-122"/>
                <a:ea typeface="黑体" panose="02010609060101010101" pitchFamily="49" charset="-122"/>
                <a:cs typeface="楷体" panose="02010609060101010101" pitchFamily="49" charset="-122"/>
              </a:rPr>
              <a:t>提出“</a:t>
            </a:r>
            <a:r>
              <a:rPr lang="zh-CN" altLang="en-US" b="1" dirty="0">
                <a:highlight>
                  <a:srgbClr val="FFFF00"/>
                </a:highlight>
                <a:latin typeface="黑体" panose="02010609060101010101" pitchFamily="49" charset="-122"/>
                <a:ea typeface="黑体" panose="02010609060101010101" pitchFamily="49" charset="-122"/>
                <a:cs typeface="楷体" panose="02010609060101010101" pitchFamily="49" charset="-122"/>
              </a:rPr>
              <a:t>修约</a:t>
            </a:r>
            <a:r>
              <a:rPr lang="zh-CN" altLang="en-US" b="1" dirty="0">
                <a:latin typeface="黑体" panose="02010609060101010101" pitchFamily="49" charset="-122"/>
                <a:ea typeface="黑体" panose="02010609060101010101" pitchFamily="49" charset="-122"/>
                <a:cs typeface="楷体" panose="02010609060101010101" pitchFamily="49" charset="-122"/>
              </a:rPr>
              <a:t>”</a:t>
            </a:r>
            <a:endParaRPr lang="zh-CN" altLang="en-US" b="1" dirty="0">
              <a:latin typeface="黑体" panose="02010609060101010101" pitchFamily="49" charset="-122"/>
              <a:ea typeface="黑体" panose="02010609060101010101" pitchFamily="49" charset="-122"/>
              <a:cs typeface="楷体" panose="02010609060101010101" pitchFamily="49" charset="-122"/>
            </a:endParaRPr>
          </a:p>
          <a:p>
            <a:pPr algn="ctr">
              <a:buClrTx/>
              <a:buSzTx/>
              <a:buFontTx/>
            </a:pPr>
            <a:r>
              <a:rPr lang="zh-CN" altLang="en-US" b="1" dirty="0">
                <a:latin typeface="黑体" panose="02010609060101010101" pitchFamily="49" charset="-122"/>
                <a:ea typeface="黑体" panose="02010609060101010101" pitchFamily="49" charset="-122"/>
                <a:cs typeface="楷体" panose="02010609060101010101" pitchFamily="49" charset="-122"/>
              </a:rPr>
              <a:t>要求</a:t>
            </a:r>
            <a:endParaRPr lang="zh-CN" altLang="en-US" b="1" dirty="0">
              <a:latin typeface="黑体" panose="02010609060101010101" pitchFamily="49" charset="-122"/>
              <a:ea typeface="黑体" panose="02010609060101010101" pitchFamily="49" charset="-122"/>
              <a:cs typeface="楷体" panose="02010609060101010101" pitchFamily="49" charset="-122"/>
            </a:endParaRPr>
          </a:p>
        </p:txBody>
      </p:sp>
      <p:sp>
        <p:nvSpPr>
          <p:cNvPr id="9" name="Text Box 7"/>
          <p:cNvSpPr txBox="1"/>
          <p:nvPr>
            <p:custDataLst>
              <p:tags r:id="rId7"/>
            </p:custDataLst>
          </p:nvPr>
        </p:nvSpPr>
        <p:spPr>
          <a:xfrm>
            <a:off x="5463892" y="2643996"/>
            <a:ext cx="1196340" cy="345281"/>
          </a:xfrm>
          <a:prstGeom prst="rect">
            <a:avLst/>
          </a:prstGeom>
          <a:noFill/>
          <a:ln w="9525">
            <a:noFill/>
          </a:ln>
        </p:spPr>
        <p:txBody>
          <a:bodyPr wrap="square" lIns="68580" tIns="34290" rIns="68580" bIns="34290" anchor="t">
            <a:spAutoFit/>
          </a:bodyPr>
          <a:lstStyle/>
          <a:p>
            <a:pPr algn="ctr">
              <a:buClrTx/>
              <a:buSzTx/>
              <a:buNone/>
            </a:pPr>
            <a:r>
              <a:rPr lang="zh-CN" altLang="en-US" b="1" dirty="0">
                <a:latin typeface="黑体" panose="02010609060101010101" pitchFamily="49" charset="-122"/>
                <a:ea typeface="黑体" panose="02010609060101010101" pitchFamily="49" charset="-122"/>
                <a:cs typeface="楷体" panose="02010609060101010101" pitchFamily="49" charset="-122"/>
              </a:rPr>
              <a:t>拒绝修约</a:t>
            </a:r>
            <a:endParaRPr lang="zh-CN" altLang="en-US" b="1" dirty="0">
              <a:latin typeface="黑体" panose="02010609060101010101" pitchFamily="49" charset="-122"/>
              <a:ea typeface="黑体" panose="02010609060101010101" pitchFamily="49" charset="-122"/>
              <a:cs typeface="楷体" panose="02010609060101010101" pitchFamily="49" charset="-122"/>
            </a:endParaRPr>
          </a:p>
        </p:txBody>
      </p:sp>
      <p:grpSp>
        <p:nvGrpSpPr>
          <p:cNvPr id="10" name="组合 18"/>
          <p:cNvGrpSpPr/>
          <p:nvPr>
            <p:custDataLst>
              <p:tags r:id="rId8"/>
            </p:custDataLst>
          </p:nvPr>
        </p:nvGrpSpPr>
        <p:grpSpPr>
          <a:xfrm>
            <a:off x="2155860" y="2938319"/>
            <a:ext cx="4311015" cy="899636"/>
            <a:chOff x="4181" y="6398"/>
            <a:chExt cx="8897" cy="2202"/>
          </a:xfrm>
        </p:grpSpPr>
        <p:sp>
          <p:nvSpPr>
            <p:cNvPr id="11" name="Line 9"/>
            <p:cNvSpPr/>
            <p:nvPr>
              <p:custDataLst>
                <p:tags r:id="rId9"/>
              </p:custDataLst>
            </p:nvPr>
          </p:nvSpPr>
          <p:spPr>
            <a:xfrm>
              <a:off x="4181" y="6398"/>
              <a:ext cx="15" cy="2163"/>
            </a:xfrm>
            <a:prstGeom prst="line">
              <a:avLst/>
            </a:prstGeom>
            <a:ln w="28575" cap="flat" cmpd="sng">
              <a:solidFill>
                <a:schemeClr val="tx1">
                  <a:lumMod val="65000"/>
                  <a:lumOff val="35000"/>
                </a:schemeClr>
              </a:solidFill>
              <a:prstDash val="solid"/>
              <a:round/>
              <a:headEnd type="none" w="med" len="med"/>
              <a:tailEnd type="none" w="med" len="med"/>
            </a:ln>
          </p:spPr>
          <p:txBody>
            <a:bodyPr anchor="t"/>
            <a:lstStyle/>
            <a:p>
              <a:endParaRPr lang="zh-CN" altLang="en-US" dirty="0">
                <a:latin typeface="黑体" panose="02010609060101010101" pitchFamily="49" charset="-122"/>
                <a:ea typeface="黑体" panose="02010609060101010101" pitchFamily="49" charset="-122"/>
              </a:endParaRPr>
            </a:p>
          </p:txBody>
        </p:sp>
        <p:sp>
          <p:nvSpPr>
            <p:cNvPr id="12" name="Line 10"/>
            <p:cNvSpPr/>
            <p:nvPr>
              <p:custDataLst>
                <p:tags r:id="rId10"/>
              </p:custDataLst>
            </p:nvPr>
          </p:nvSpPr>
          <p:spPr>
            <a:xfrm>
              <a:off x="4196" y="8521"/>
              <a:ext cx="8883" cy="40"/>
            </a:xfrm>
            <a:prstGeom prst="line">
              <a:avLst/>
            </a:prstGeom>
            <a:ln w="28575" cap="flat" cmpd="sng">
              <a:solidFill>
                <a:schemeClr val="tx1">
                  <a:lumMod val="65000"/>
                  <a:lumOff val="35000"/>
                </a:schemeClr>
              </a:solidFill>
              <a:prstDash val="solid"/>
              <a:round/>
              <a:headEnd type="none" w="med" len="med"/>
              <a:tailEnd type="none" w="med" len="med"/>
            </a:ln>
          </p:spPr>
          <p:txBody>
            <a:bodyPr anchor="t"/>
            <a:lstStyle/>
            <a:p>
              <a:endParaRPr lang="zh-CN" altLang="en-US" dirty="0">
                <a:latin typeface="黑体" panose="02010609060101010101" pitchFamily="49" charset="-122"/>
                <a:ea typeface="黑体" panose="02010609060101010101" pitchFamily="49" charset="-122"/>
              </a:endParaRPr>
            </a:p>
          </p:txBody>
        </p:sp>
        <p:sp>
          <p:nvSpPr>
            <p:cNvPr id="13" name="Line 11"/>
            <p:cNvSpPr/>
            <p:nvPr>
              <p:custDataLst>
                <p:tags r:id="rId11"/>
              </p:custDataLst>
            </p:nvPr>
          </p:nvSpPr>
          <p:spPr>
            <a:xfrm flipV="1">
              <a:off x="13063" y="6398"/>
              <a:ext cx="1" cy="2203"/>
            </a:xfrm>
            <a:prstGeom prst="line">
              <a:avLst/>
            </a:prstGeom>
            <a:ln w="28575" cap="flat" cmpd="sng">
              <a:solidFill>
                <a:schemeClr val="tx1">
                  <a:lumMod val="65000"/>
                  <a:lumOff val="35000"/>
                </a:schemeClr>
              </a:solidFill>
              <a:prstDash val="solid"/>
              <a:round/>
              <a:headEnd type="none" w="med" len="med"/>
              <a:tailEnd type="none" w="med" len="med"/>
            </a:ln>
          </p:spPr>
          <p:txBody>
            <a:bodyPr anchor="t"/>
            <a:lstStyle/>
            <a:p>
              <a:endParaRPr lang="zh-CN" altLang="en-US" dirty="0">
                <a:latin typeface="黑体" panose="02010609060101010101" pitchFamily="49" charset="-122"/>
                <a:ea typeface="黑体" panose="02010609060101010101" pitchFamily="49" charset="-122"/>
              </a:endParaRPr>
            </a:p>
          </p:txBody>
        </p:sp>
      </p:grpSp>
      <p:sp>
        <p:nvSpPr>
          <p:cNvPr id="14" name="WordArt 14"/>
          <p:cNvSpPr>
            <a:spLocks noTextEdit="1"/>
          </p:cNvSpPr>
          <p:nvPr>
            <p:custDataLst>
              <p:tags r:id="rId12"/>
            </p:custDataLst>
          </p:nvPr>
        </p:nvSpPr>
        <p:spPr>
          <a:xfrm rot="5400000">
            <a:off x="3784521" y="2103597"/>
            <a:ext cx="959644" cy="413147"/>
          </a:xfrm>
          <a:prstGeom prst="rect">
            <a:avLst/>
          </a:prstGeom>
        </p:spPr>
        <p:txBody>
          <a:bodyPr vert="eaVert" wrap="none" lIns="68580" tIns="34290" rIns="68580" bIns="34290" fromWordArt="1">
            <a:prstTxWarp prst="textPlain">
              <a:avLst>
                <a:gd name="adj" fmla="val 50000"/>
              </a:avLst>
            </a:prstTxWarp>
          </a:bodyPr>
          <a:lstStyle/>
          <a:p>
            <a:pPr algn="ctr"/>
            <a:r>
              <a:rPr lang="zh-CN" altLang="en-US" sz="2700" b="1" dirty="0">
                <a:solidFill>
                  <a:srgbClr val="A90002"/>
                </a:solidFill>
                <a:effectLst>
                  <a:outerShdw dist="35921" dir="2699999" algn="ctr" rotWithShape="0">
                    <a:srgbClr val="C0C0C0">
                      <a:alpha val="79999"/>
                    </a:srgbClr>
                  </a:outerShdw>
                </a:effectLst>
                <a:latin typeface="黑体" panose="02010609060101010101" pitchFamily="49" charset="-122"/>
                <a:ea typeface="黑体" panose="02010609060101010101" pitchFamily="49" charset="-122"/>
              </a:rPr>
              <a:t>矛盾</a:t>
            </a:r>
            <a:endParaRPr lang="zh-CN" altLang="en-US" sz="2700" b="1" dirty="0">
              <a:solidFill>
                <a:srgbClr val="A90002"/>
              </a:solidFill>
              <a:effectLst>
                <a:outerShdw dist="35921" dir="2699999" algn="ctr" rotWithShape="0">
                  <a:srgbClr val="C0C0C0">
                    <a:alpha val="79999"/>
                  </a:srgbClr>
                </a:outerShdw>
              </a:effectLst>
              <a:latin typeface="黑体" panose="02010609060101010101" pitchFamily="49" charset="-122"/>
              <a:ea typeface="黑体" panose="02010609060101010101" pitchFamily="49" charset="-122"/>
            </a:endParaRPr>
          </a:p>
        </p:txBody>
      </p:sp>
      <p:grpSp>
        <p:nvGrpSpPr>
          <p:cNvPr id="15" name="组合 22"/>
          <p:cNvGrpSpPr/>
          <p:nvPr>
            <p:custDataLst>
              <p:tags r:id="rId13"/>
            </p:custDataLst>
          </p:nvPr>
        </p:nvGrpSpPr>
        <p:grpSpPr>
          <a:xfrm>
            <a:off x="755576" y="1732776"/>
            <a:ext cx="926157" cy="1703070"/>
            <a:chOff x="15164" y="7025"/>
            <a:chExt cx="2457" cy="4130"/>
          </a:xfrm>
        </p:grpSpPr>
        <p:pic>
          <p:nvPicPr>
            <p:cNvPr id="16" name="图片 15" descr="Redocn_2013092811291678.jpg"/>
            <p:cNvPicPr>
              <a:picLocks noChangeAspect="1"/>
            </p:cNvPicPr>
            <p:nvPr>
              <p:custDataLst>
                <p:tags r:id="rId14"/>
              </p:custDataLst>
            </p:nvPr>
          </p:nvPicPr>
          <p:blipFill>
            <a:blip r:embed="rId15" cstate="print">
              <a:clrChange>
                <a:clrFrom>
                  <a:srgbClr val="FFFFFF"/>
                </a:clrFrom>
                <a:clrTo>
                  <a:srgbClr val="FFFFFF">
                    <a:alpha val="0"/>
                  </a:srgbClr>
                </a:clrTo>
              </a:clrChange>
            </a:blip>
            <a:stretch>
              <a:fillRect/>
            </a:stretch>
          </p:blipFill>
          <p:spPr>
            <a:xfrm>
              <a:off x="16177" y="7025"/>
              <a:ext cx="1445" cy="4130"/>
            </a:xfrm>
            <a:prstGeom prst="rect">
              <a:avLst/>
            </a:prstGeom>
          </p:spPr>
        </p:pic>
        <p:pic>
          <p:nvPicPr>
            <p:cNvPr id="17" name="图片 16" descr="t019eb7b863e00e3ba4.jpg"/>
            <p:cNvPicPr>
              <a:picLocks noChangeAspect="1"/>
            </p:cNvPicPr>
            <p:nvPr>
              <p:custDataLst>
                <p:tags r:id="rId16"/>
              </p:custDataLst>
            </p:nvPr>
          </p:nvPicPr>
          <p:blipFill>
            <a:blip r:embed="rId17" cstate="print">
              <a:clrChange>
                <a:clrFrom>
                  <a:srgbClr val="FFFFFF"/>
                </a:clrFrom>
                <a:clrTo>
                  <a:srgbClr val="FFFFFF">
                    <a:alpha val="0"/>
                  </a:srgbClr>
                </a:clrTo>
              </a:clrChange>
            </a:blip>
            <a:srcRect l="68981" t="26328" r="6615" b="10547"/>
            <a:stretch>
              <a:fillRect/>
            </a:stretch>
          </p:blipFill>
          <p:spPr>
            <a:xfrm>
              <a:off x="15164" y="7555"/>
              <a:ext cx="1013" cy="3600"/>
            </a:xfrm>
            <a:prstGeom prst="rect">
              <a:avLst/>
            </a:prstGeom>
          </p:spPr>
        </p:pic>
      </p:grpSp>
      <p:grpSp>
        <p:nvGrpSpPr>
          <p:cNvPr id="18" name="组合 24"/>
          <p:cNvGrpSpPr/>
          <p:nvPr>
            <p:custDataLst>
              <p:tags r:id="rId18"/>
            </p:custDataLst>
          </p:nvPr>
        </p:nvGrpSpPr>
        <p:grpSpPr>
          <a:xfrm>
            <a:off x="6650354" y="1451134"/>
            <a:ext cx="2170748" cy="1745933"/>
            <a:chOff x="14040" y="2569"/>
            <a:chExt cx="4884" cy="3829"/>
          </a:xfrm>
        </p:grpSpPr>
        <p:pic>
          <p:nvPicPr>
            <p:cNvPr id="19" name="图片 18"/>
            <p:cNvPicPr>
              <a:picLocks noChangeAspect="1"/>
            </p:cNvPicPr>
            <p:nvPr>
              <p:custDataLst>
                <p:tags r:id="rId19"/>
              </p:custDataLst>
            </p:nvPr>
          </p:nvPicPr>
          <p:blipFill>
            <a:blip r:embed="rId20" cstate="print">
              <a:clrChange>
                <a:clrFrom>
                  <a:srgbClr val="FFFFFF">
                    <a:alpha val="100000"/>
                  </a:srgbClr>
                </a:clrFrom>
                <a:clrTo>
                  <a:srgbClr val="FFFFFF">
                    <a:alpha val="100000"/>
                    <a:alpha val="0"/>
                  </a:srgbClr>
                </a:clrTo>
              </a:clrChange>
            </a:blip>
            <a:stretch>
              <a:fillRect/>
            </a:stretch>
          </p:blipFill>
          <p:spPr>
            <a:xfrm>
              <a:off x="14040" y="2569"/>
              <a:ext cx="3735" cy="3735"/>
            </a:xfrm>
            <a:prstGeom prst="rect">
              <a:avLst/>
            </a:prstGeom>
          </p:spPr>
        </p:pic>
        <p:pic>
          <p:nvPicPr>
            <p:cNvPr id="20" name="图片 19"/>
            <p:cNvPicPr>
              <a:picLocks noChangeAspect="1"/>
            </p:cNvPicPr>
            <p:nvPr>
              <p:custDataLst>
                <p:tags r:id="rId21"/>
              </p:custDataLst>
            </p:nvPr>
          </p:nvPicPr>
          <p:blipFill>
            <a:blip r:embed="rId22" cstate="print">
              <a:clrChange>
                <a:clrFrom>
                  <a:srgbClr val="FFFFFF">
                    <a:alpha val="100000"/>
                  </a:srgbClr>
                </a:clrFrom>
                <a:clrTo>
                  <a:srgbClr val="FFFFFF">
                    <a:alpha val="100000"/>
                    <a:alpha val="0"/>
                  </a:srgbClr>
                </a:clrTo>
              </a:clrChange>
            </a:blip>
            <a:stretch>
              <a:fillRect/>
            </a:stretch>
          </p:blipFill>
          <p:spPr>
            <a:xfrm>
              <a:off x="16042" y="3838"/>
              <a:ext cx="2882" cy="2560"/>
            </a:xfrm>
            <a:prstGeom prst="rect">
              <a:avLst/>
            </a:prstGeom>
          </p:spPr>
        </p:pic>
      </p:grpSp>
      <p:sp>
        <p:nvSpPr>
          <p:cNvPr id="21" name="Text Box 12"/>
          <p:cNvSpPr txBox="1"/>
          <p:nvPr>
            <p:custDataLst>
              <p:tags r:id="rId23"/>
            </p:custDataLst>
          </p:nvPr>
        </p:nvSpPr>
        <p:spPr>
          <a:xfrm>
            <a:off x="2695213" y="3308840"/>
            <a:ext cx="3423047" cy="391478"/>
          </a:xfrm>
          <a:prstGeom prst="rect">
            <a:avLst/>
          </a:prstGeom>
          <a:noFill/>
          <a:ln w="9525">
            <a:noFill/>
          </a:ln>
        </p:spPr>
        <p:txBody>
          <a:bodyPr wrap="square" lIns="68580" tIns="34290" rIns="68580" bIns="34290" anchor="t">
            <a:spAutoFit/>
          </a:bodyPr>
          <a:lstStyle/>
          <a:p>
            <a:pPr algn="ctr">
              <a:spcBef>
                <a:spcPct val="20000"/>
              </a:spcBef>
            </a:pPr>
            <a:r>
              <a:rPr lang="zh-CN" altLang="en-US" sz="2100" b="1" dirty="0">
                <a:solidFill>
                  <a:srgbClr val="FF0000"/>
                </a:solidFill>
                <a:latin typeface="黑体" panose="02010609060101010101" pitchFamily="49" charset="-122"/>
                <a:ea typeface="黑体" panose="02010609060101010101" pitchFamily="49" charset="-122"/>
              </a:rPr>
              <a:t>英、法挑起第二次鸦片战争</a:t>
            </a:r>
            <a:endParaRPr lang="zh-CN" altLang="en-US" sz="2100" b="1" dirty="0">
              <a:solidFill>
                <a:srgbClr val="FF0000"/>
              </a:solidFill>
              <a:latin typeface="黑体" panose="02010609060101010101" pitchFamily="49" charset="-122"/>
              <a:ea typeface="黑体" panose="02010609060101010101" pitchFamily="49" charset="-122"/>
            </a:endParaRPr>
          </a:p>
        </p:txBody>
      </p:sp>
      <p:grpSp>
        <p:nvGrpSpPr>
          <p:cNvPr id="22" name="组合 29"/>
          <p:cNvGrpSpPr/>
          <p:nvPr>
            <p:custDataLst>
              <p:tags r:id="rId24"/>
            </p:custDataLst>
          </p:nvPr>
        </p:nvGrpSpPr>
        <p:grpSpPr>
          <a:xfrm>
            <a:off x="3562717" y="3793296"/>
            <a:ext cx="2017395" cy="1298734"/>
            <a:chOff x="7268" y="7353"/>
            <a:chExt cx="4236" cy="3008"/>
          </a:xfrm>
          <a:blipFill rotWithShape="1">
            <a:blip r:embed="rId25"/>
            <a:stretch>
              <a:fillRect/>
            </a:stretch>
          </a:blipFill>
        </p:grpSpPr>
        <p:sp>
          <p:nvSpPr>
            <p:cNvPr id="23" name="左右箭头标注 22"/>
            <p:cNvSpPr/>
            <p:nvPr>
              <p:custDataLst>
                <p:tags r:id="rId26"/>
              </p:custDataLst>
            </p:nvPr>
          </p:nvSpPr>
          <p:spPr>
            <a:xfrm>
              <a:off x="7268" y="7353"/>
              <a:ext cx="4236" cy="3008"/>
            </a:xfrm>
            <a:prstGeom prst="leftRightArrowCallout">
              <a:avLst/>
            </a:prstGeom>
            <a:gr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latin typeface="黑体" panose="02010609060101010101" pitchFamily="49" charset="-122"/>
                <a:ea typeface="黑体" panose="02010609060101010101" pitchFamily="49" charset="-122"/>
              </a:endParaRPr>
            </a:p>
          </p:txBody>
        </p:sp>
        <p:sp>
          <p:nvSpPr>
            <p:cNvPr id="24" name="文本框 31"/>
            <p:cNvSpPr txBox="1"/>
            <p:nvPr>
              <p:custDataLst>
                <p:tags r:id="rId27"/>
              </p:custDataLst>
            </p:nvPr>
          </p:nvSpPr>
          <p:spPr>
            <a:xfrm>
              <a:off x="8641" y="7710"/>
              <a:ext cx="1422" cy="2315"/>
            </a:xfrm>
            <a:prstGeom prst="rect">
              <a:avLst/>
            </a:prstGeom>
            <a:grpFill/>
            <a:ln>
              <a:solidFill>
                <a:schemeClr val="tx1">
                  <a:lumMod val="65000"/>
                  <a:lumOff val="35000"/>
                </a:schemeClr>
              </a:solidFill>
            </a:ln>
          </p:spPr>
          <p:txBody>
            <a:bodyPr vert="eaVert" wrap="square" rtlCol="0">
              <a:spAutoFit/>
            </a:bodyPr>
            <a:lstStyle/>
            <a:p>
              <a:r>
                <a:rPr lang="zh-CN" altLang="en-US" sz="3200" b="1" dirty="0">
                  <a:solidFill>
                    <a:srgbClr val="FF0000"/>
                  </a:solidFill>
                  <a:latin typeface="黑体" panose="02010609060101010101" pitchFamily="49" charset="-122"/>
                  <a:ea typeface="黑体" panose="02010609060101010101" pitchFamily="49" charset="-122"/>
                </a:rPr>
                <a:t>借口</a:t>
              </a:r>
              <a:endParaRPr lang="zh-CN" altLang="en-US" sz="3200" b="1" dirty="0">
                <a:solidFill>
                  <a:srgbClr val="FF0000"/>
                </a:solidFill>
                <a:latin typeface="黑体" panose="02010609060101010101" pitchFamily="49" charset="-122"/>
                <a:ea typeface="黑体" panose="02010609060101010101" pitchFamily="49" charset="-122"/>
              </a:endParaRPr>
            </a:p>
          </p:txBody>
        </p:sp>
      </p:grpSp>
      <p:sp>
        <p:nvSpPr>
          <p:cNvPr id="25" name="文本框 100360"/>
          <p:cNvSpPr txBox="1"/>
          <p:nvPr>
            <p:custDataLst>
              <p:tags r:id="rId28"/>
            </p:custDataLst>
          </p:nvPr>
        </p:nvSpPr>
        <p:spPr>
          <a:xfrm>
            <a:off x="621029" y="4323339"/>
            <a:ext cx="2286953" cy="322898"/>
          </a:xfrm>
          <a:prstGeom prst="rect">
            <a:avLst/>
          </a:prstGeom>
          <a:gradFill>
            <a:gsLst>
              <a:gs pos="0">
                <a:schemeClr val="tx1">
                  <a:lumMod val="85000"/>
                  <a:lumOff val="15000"/>
                </a:schemeClr>
              </a:gs>
              <a:gs pos="66000">
                <a:schemeClr val="bg2">
                  <a:lumMod val="50000"/>
                </a:schemeClr>
              </a:gs>
              <a:gs pos="89000">
                <a:schemeClr val="bg2">
                  <a:lumMod val="50000"/>
                </a:schemeClr>
              </a:gs>
              <a:gs pos="100000">
                <a:schemeClr val="bg2">
                  <a:lumMod val="90000"/>
                </a:schemeClr>
              </a:gs>
            </a:gsLst>
            <a:lin ang="5400000" scaled="0"/>
          </a:gradFill>
          <a:ln w="9525">
            <a:noFill/>
          </a:ln>
        </p:spPr>
        <p:txBody>
          <a:bodyPr lIns="0" tIns="0" rIns="0" bIns="0" anchor="t">
            <a:spAutoFit/>
          </a:bodyPr>
          <a:lstStyle/>
          <a:p>
            <a:pPr algn="ctr">
              <a:spcBef>
                <a:spcPct val="50000"/>
              </a:spcBef>
            </a:pPr>
            <a:r>
              <a:rPr lang="zh-CN" altLang="en-US" sz="2100" b="1" dirty="0">
                <a:solidFill>
                  <a:schemeClr val="bg1"/>
                </a:solidFill>
                <a:latin typeface="黑体" panose="02010609060101010101" pitchFamily="49" charset="-122"/>
                <a:ea typeface="黑体" panose="02010609060101010101" pitchFamily="49" charset="-122"/>
              </a:rPr>
              <a:t>英国：亚罗号事件</a:t>
            </a:r>
            <a:endParaRPr lang="zh-CN" altLang="en-US" sz="2100" b="1" dirty="0">
              <a:solidFill>
                <a:schemeClr val="bg1"/>
              </a:solidFill>
              <a:latin typeface="黑体" panose="02010609060101010101" pitchFamily="49" charset="-122"/>
              <a:ea typeface="黑体" panose="02010609060101010101" pitchFamily="49" charset="-122"/>
            </a:endParaRPr>
          </a:p>
        </p:txBody>
      </p:sp>
      <p:sp>
        <p:nvSpPr>
          <p:cNvPr id="26" name="文本框 100360"/>
          <p:cNvSpPr txBox="1"/>
          <p:nvPr>
            <p:custDataLst>
              <p:tags r:id="rId29"/>
            </p:custDataLst>
          </p:nvPr>
        </p:nvSpPr>
        <p:spPr>
          <a:xfrm>
            <a:off x="6045041" y="4323339"/>
            <a:ext cx="2496979" cy="322898"/>
          </a:xfrm>
          <a:prstGeom prst="rect">
            <a:avLst/>
          </a:prstGeom>
          <a:gradFill>
            <a:gsLst>
              <a:gs pos="0">
                <a:schemeClr val="tx1">
                  <a:lumMod val="85000"/>
                  <a:lumOff val="15000"/>
                </a:schemeClr>
              </a:gs>
              <a:gs pos="66000">
                <a:schemeClr val="bg2">
                  <a:lumMod val="50000"/>
                </a:schemeClr>
              </a:gs>
              <a:gs pos="89000">
                <a:schemeClr val="bg2">
                  <a:lumMod val="50000"/>
                </a:schemeClr>
              </a:gs>
              <a:gs pos="100000">
                <a:schemeClr val="bg2">
                  <a:lumMod val="90000"/>
                </a:schemeClr>
              </a:gs>
            </a:gsLst>
            <a:lin ang="5400000" scaled="0"/>
          </a:gradFill>
          <a:ln w="9525">
            <a:noFill/>
          </a:ln>
        </p:spPr>
        <p:txBody>
          <a:bodyPr lIns="0" tIns="0" rIns="0" bIns="0" anchor="t">
            <a:spAutoFit/>
          </a:bodyPr>
          <a:lstStyle/>
          <a:p>
            <a:pPr lvl="0" algn="ctr">
              <a:spcBef>
                <a:spcPct val="50000"/>
              </a:spcBef>
              <a:buClrTx/>
              <a:buSzTx/>
              <a:buFontTx/>
            </a:pPr>
            <a:r>
              <a:rPr lang="zh-CN" altLang="en-US" sz="21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rPr>
              <a:t>法国“马神甫”事件</a:t>
            </a:r>
            <a:endParaRPr lang="zh-CN" altLang="en-US" sz="2100" b="1" dirty="0">
              <a:solidFill>
                <a:schemeClr val="bg1"/>
              </a:solidFill>
              <a:latin typeface="黑体" panose="02010609060101010101" pitchFamily="49" charset="-122"/>
              <a:ea typeface="黑体" panose="02010609060101010101" pitchFamily="49" charset="-122"/>
              <a:cs typeface="楷体" panose="02010609060101010101" pitchFamily="49" charset="-122"/>
              <a:sym typeface="+mn-ea"/>
            </a:endParaRPr>
          </a:p>
        </p:txBody>
      </p:sp>
      <p:sp>
        <p:nvSpPr>
          <p:cNvPr id="27" name="文本框 32"/>
          <p:cNvSpPr txBox="1"/>
          <p:nvPr>
            <p:custDataLst>
              <p:tags r:id="rId30"/>
            </p:custDataLst>
          </p:nvPr>
        </p:nvSpPr>
        <p:spPr>
          <a:xfrm>
            <a:off x="702297" y="3756937"/>
            <a:ext cx="1751711" cy="392415"/>
          </a:xfrm>
          <a:prstGeom prst="rect">
            <a:avLst/>
          </a:prstGeom>
          <a:noFill/>
        </p:spPr>
        <p:txBody>
          <a:bodyPr wrap="square" lIns="68580" tIns="34290" rIns="68580" bIns="34290" rtlCol="0">
            <a:spAutoFit/>
          </a:bodyPr>
          <a:lstStyle/>
          <a:p>
            <a:r>
              <a:rPr lang="en-US" altLang="zh-CN" sz="2100" b="1" dirty="0">
                <a:solidFill>
                  <a:srgbClr val="0000FF"/>
                </a:solidFill>
                <a:latin typeface="黑体" panose="02010609060101010101" pitchFamily="49" charset="-122"/>
                <a:ea typeface="黑体" panose="02010609060101010101" pitchFamily="49" charset="-122"/>
              </a:rPr>
              <a:t>2</a:t>
            </a:r>
            <a:r>
              <a:rPr lang="zh-CN" altLang="en-US" sz="2100" b="1" dirty="0">
                <a:solidFill>
                  <a:srgbClr val="0000FF"/>
                </a:solidFill>
                <a:latin typeface="黑体" panose="02010609060101010101" pitchFamily="49" charset="-122"/>
                <a:ea typeface="黑体" panose="02010609060101010101" pitchFamily="49" charset="-122"/>
              </a:rPr>
              <a:t>、直接原</a:t>
            </a:r>
            <a:r>
              <a:rPr lang="zh-CN" altLang="en-US" sz="2100" b="1" dirty="0" smtClean="0">
                <a:solidFill>
                  <a:srgbClr val="0000FF"/>
                </a:solidFill>
                <a:latin typeface="黑体" panose="02010609060101010101" pitchFamily="49" charset="-122"/>
                <a:ea typeface="黑体" panose="02010609060101010101" pitchFamily="49" charset="-122"/>
              </a:rPr>
              <a:t>因</a:t>
            </a:r>
            <a:r>
              <a:rPr lang="en-US" altLang="zh-CN" sz="2100" b="1" dirty="0" smtClean="0">
                <a:solidFill>
                  <a:srgbClr val="0000FF"/>
                </a:solidFill>
                <a:latin typeface="黑体" panose="02010609060101010101" pitchFamily="49" charset="-122"/>
                <a:ea typeface="黑体" panose="02010609060101010101" pitchFamily="49" charset="-122"/>
              </a:rPr>
              <a:t>:</a:t>
            </a:r>
            <a:endParaRPr lang="zh-CN" altLang="en-US" sz="2100" b="1" dirty="0">
              <a:solidFill>
                <a:srgbClr val="0000FF"/>
              </a:solidFill>
              <a:latin typeface="黑体" panose="02010609060101010101" pitchFamily="49" charset="-122"/>
              <a:ea typeface="黑体" panose="02010609060101010101" pitchFamily="49" charset="-122"/>
            </a:endParaRPr>
          </a:p>
        </p:txBody>
      </p:sp>
      <p:grpSp>
        <p:nvGrpSpPr>
          <p:cNvPr id="29" name="组合 13"/>
          <p:cNvGrpSpPr/>
          <p:nvPr>
            <p:custDataLst>
              <p:tags r:id="rId31"/>
            </p:custDataLst>
          </p:nvPr>
        </p:nvGrpSpPr>
        <p:grpSpPr>
          <a:xfrm>
            <a:off x="844912" y="771550"/>
            <a:ext cx="7399496" cy="791628"/>
            <a:chOff x="6149" y="2323"/>
            <a:chExt cx="10526" cy="1631"/>
          </a:xfrm>
        </p:grpSpPr>
        <p:sp>
          <p:nvSpPr>
            <p:cNvPr id="30" name="TextBox 29"/>
            <p:cNvSpPr txBox="1"/>
            <p:nvPr>
              <p:custDataLst>
                <p:tags r:id="rId32"/>
              </p:custDataLst>
            </p:nvPr>
          </p:nvSpPr>
          <p:spPr>
            <a:xfrm>
              <a:off x="6208" y="2432"/>
              <a:ext cx="10212" cy="1522"/>
            </a:xfrm>
            <a:prstGeom prst="rect">
              <a:avLst/>
            </a:prstGeom>
            <a:noFill/>
          </p:spPr>
          <p:txBody>
            <a:bodyPr wrap="square" rtlCol="0">
              <a:spAutoFit/>
            </a:bodyPr>
            <a:lstStyle/>
            <a:p>
              <a:pPr algn="ctr" defTabSz="685800" rtl="0" fontAlgn="auto">
                <a:defRPr/>
              </a:pPr>
              <a:r>
                <a:rPr lang="zh-CN" altLang="en-US" sz="2100" b="1" spc="225" dirty="0">
                  <a:solidFill>
                    <a:prstClr val="black"/>
                  </a:solidFill>
                  <a:latin typeface="黑体" panose="02010609060101010101" pitchFamily="49" charset="-122"/>
                  <a:ea typeface="黑体" panose="02010609060101010101" pitchFamily="49" charset="-122"/>
                  <a:cs typeface="楷体" panose="02010609060101010101" pitchFamily="49" charset="-122"/>
                </a:rPr>
                <a:t>我们的棉纺织品在中国滞销的原因是因为中国</a:t>
              </a:r>
              <a:r>
                <a:rPr lang="zh-CN" altLang="en-US" sz="2100" b="1" spc="225" dirty="0">
                  <a:solidFill>
                    <a:srgbClr val="FF0000"/>
                  </a:solidFill>
                  <a:latin typeface="黑体" panose="02010609060101010101" pitchFamily="49" charset="-122"/>
                  <a:ea typeface="黑体" panose="02010609060101010101" pitchFamily="49" charset="-122"/>
                  <a:cs typeface="楷体" panose="02010609060101010101" pitchFamily="49" charset="-122"/>
                </a:rPr>
                <a:t>开放的口岸太少</a:t>
              </a:r>
              <a:r>
                <a:rPr lang="zh-CN" altLang="en-US" sz="2100" b="1" spc="225" dirty="0">
                  <a:solidFill>
                    <a:prstClr val="black"/>
                  </a:solidFill>
                  <a:latin typeface="黑体" panose="02010609060101010101" pitchFamily="49" charset="-122"/>
                  <a:ea typeface="黑体" panose="02010609060101010101" pitchFamily="49" charset="-122"/>
                  <a:cs typeface="楷体" panose="02010609060101010101" pitchFamily="49" charset="-122"/>
                </a:rPr>
                <a:t>，我们在中国</a:t>
              </a:r>
              <a:r>
                <a:rPr lang="zh-CN" altLang="en-US" sz="2100" b="1" spc="225" dirty="0">
                  <a:solidFill>
                    <a:srgbClr val="FF0000"/>
                  </a:solidFill>
                  <a:latin typeface="黑体" panose="02010609060101010101" pitchFamily="49" charset="-122"/>
                  <a:ea typeface="黑体" panose="02010609060101010101" pitchFamily="49" charset="-122"/>
                  <a:cs typeface="楷体" panose="02010609060101010101" pitchFamily="49" charset="-122"/>
                </a:rPr>
                <a:t>享受的特权太少</a:t>
              </a:r>
              <a:r>
                <a:rPr lang="zh-CN" altLang="en-US" sz="2100" b="1" spc="225" dirty="0">
                  <a:solidFill>
                    <a:prstClr val="black"/>
                  </a:solidFill>
                  <a:latin typeface="黑体" panose="02010609060101010101" pitchFamily="49" charset="-122"/>
                  <a:ea typeface="黑体" panose="02010609060101010101" pitchFamily="49" charset="-122"/>
                  <a:cs typeface="楷体" panose="02010609060101010101" pitchFamily="49" charset="-122"/>
                </a:rPr>
                <a:t>。</a:t>
              </a:r>
              <a:endParaRPr lang="zh-CN" altLang="en-US" sz="2100" b="1" spc="225" dirty="0">
                <a:solidFill>
                  <a:prstClr val="black"/>
                </a:solidFill>
                <a:latin typeface="黑体" panose="02010609060101010101" pitchFamily="49" charset="-122"/>
                <a:ea typeface="黑体" panose="02010609060101010101" pitchFamily="49" charset="-122"/>
                <a:cs typeface="楷体" panose="02010609060101010101" pitchFamily="49" charset="-122"/>
              </a:endParaRPr>
            </a:p>
          </p:txBody>
        </p:sp>
        <p:sp>
          <p:nvSpPr>
            <p:cNvPr id="31" name="圆角矩形标注 30"/>
            <p:cNvSpPr/>
            <p:nvPr>
              <p:custDataLst>
                <p:tags r:id="rId33"/>
              </p:custDataLst>
            </p:nvPr>
          </p:nvSpPr>
          <p:spPr>
            <a:xfrm>
              <a:off x="6149" y="2323"/>
              <a:ext cx="10526" cy="1484"/>
            </a:xfrm>
            <a:prstGeom prst="wedgeRoundRectCallout">
              <a:avLst>
                <a:gd name="adj1" fmla="val -24876"/>
                <a:gd name="adj2" fmla="val 78826"/>
                <a:gd name="adj3" fmla="val 16667"/>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rtl="0" fontAlgn="auto">
                <a:defRPr/>
              </a:pPr>
              <a:endParaRPr lang="zh-CN" altLang="en-US" sz="1400" dirty="0">
                <a:solidFill>
                  <a:prstClr val="white"/>
                </a:solidFill>
                <a:latin typeface="黑体" panose="02010609060101010101" pitchFamily="49" charset="-122"/>
                <a:ea typeface="黑体" panose="02010609060101010101" pitchFamily="49" charset="-122"/>
                <a:cs typeface="Arial" panose="020B0604020202020204"/>
              </a:endParaRPr>
            </a:p>
          </p:txBody>
        </p:sp>
      </p:grpSp>
      <p:sp>
        <p:nvSpPr>
          <p:cNvPr id="32" name="AutoShape 3"/>
          <p:cNvSpPr/>
          <p:nvPr>
            <p:custDataLst>
              <p:tags r:id="rId34"/>
            </p:custDataLst>
          </p:nvPr>
        </p:nvSpPr>
        <p:spPr>
          <a:xfrm>
            <a:off x="2023111" y="2457068"/>
            <a:ext cx="1800701" cy="186690"/>
          </a:xfrm>
          <a:prstGeom prst="rightArrow">
            <a:avLst>
              <a:gd name="adj1" fmla="val 50000"/>
              <a:gd name="adj2" fmla="val 381885"/>
            </a:avLst>
          </a:prstGeom>
          <a:gradFill>
            <a:gsLst>
              <a:gs pos="26000">
                <a:schemeClr val="bg1">
                  <a:lumMod val="50000"/>
                </a:schemeClr>
              </a:gs>
              <a:gs pos="53000">
                <a:schemeClr val="bg2">
                  <a:lumMod val="50000"/>
                </a:schemeClr>
              </a:gs>
              <a:gs pos="11000">
                <a:schemeClr val="bg1">
                  <a:lumMod val="85000"/>
                </a:schemeClr>
              </a:gs>
              <a:gs pos="88000">
                <a:schemeClr val="tx1">
                  <a:lumMod val="95000"/>
                  <a:lumOff val="5000"/>
                </a:schemeClr>
              </a:gs>
            </a:gsLst>
            <a:lin ang="2700000" scaled="0"/>
          </a:gradFill>
          <a:ln w="9525" cap="flat" cmpd="sng">
            <a:noFill/>
            <a:prstDash val="solid"/>
            <a:miter/>
            <a:headEnd type="none" w="med" len="med"/>
            <a:tailEnd type="none" w="med" len="med"/>
          </a:ln>
        </p:spPr>
        <p:txBody>
          <a:bodyPr wrap="none" lIns="68580" tIns="34290" rIns="68580" bIns="34290" anchor="ctr"/>
          <a:lstStyle/>
          <a:p>
            <a:pPr algn="ctr"/>
            <a:endParaRPr lang="zh-CN" altLang="en-US">
              <a:solidFill>
                <a:schemeClr val="hlink"/>
              </a:solidFill>
              <a:latin typeface="黑体" panose="02010609060101010101" pitchFamily="49" charset="-122"/>
              <a:ea typeface="黑体" panose="02010609060101010101" pitchFamily="49" charset="-122"/>
            </a:endParaRPr>
          </a:p>
        </p:txBody>
      </p:sp>
      <p:sp>
        <p:nvSpPr>
          <p:cNvPr id="33" name="文本框 5"/>
          <p:cNvSpPr txBox="1"/>
          <p:nvPr/>
        </p:nvSpPr>
        <p:spPr>
          <a:xfrm>
            <a:off x="827585" y="755725"/>
            <a:ext cx="7488832" cy="807913"/>
          </a:xfrm>
          <a:prstGeom prst="rect">
            <a:avLst/>
          </a:prstGeom>
          <a:solidFill>
            <a:schemeClr val="accent3">
              <a:lumMod val="20000"/>
              <a:lumOff val="80000"/>
            </a:schemeClr>
          </a:solidFill>
        </p:spPr>
        <p:txBody>
          <a:bodyPr wrap="square" lIns="68580" tIns="34290" rIns="68580" bIns="34290" rtlCol="0">
            <a:spAutoFit/>
          </a:bodyPr>
          <a:lstStyle/>
          <a:p>
            <a:r>
              <a:rPr lang="en-US" altLang="zh-CN" sz="2400" b="1" dirty="0">
                <a:solidFill>
                  <a:srgbClr val="0000FF"/>
                </a:solidFill>
                <a:latin typeface="黑体" panose="02010609060101010101" pitchFamily="49" charset="-122"/>
                <a:ea typeface="黑体" panose="02010609060101010101" pitchFamily="49" charset="-122"/>
                <a:cs typeface="华文新魏" panose="02010800040101010101" pitchFamily="2" charset="-122"/>
              </a:rPr>
              <a:t>1</a:t>
            </a:r>
            <a:r>
              <a:rPr lang="zh-CN" altLang="en-US" sz="2400" b="1" dirty="0">
                <a:solidFill>
                  <a:srgbClr val="0000FF"/>
                </a:solidFill>
                <a:latin typeface="黑体" panose="02010609060101010101" pitchFamily="49" charset="-122"/>
                <a:ea typeface="黑体" panose="02010609060101010101" pitchFamily="49" charset="-122"/>
                <a:cs typeface="华文新魏" panose="02010800040101010101" pitchFamily="2" charset="-122"/>
              </a:rPr>
              <a:t>、根本原因：</a:t>
            </a:r>
            <a:r>
              <a:rPr lang="zh-CN" altLang="en-US" sz="2400" b="1" dirty="0">
                <a:latin typeface="黑体" panose="02010609060101010101" pitchFamily="49" charset="-122"/>
                <a:ea typeface="黑体" panose="02010609060101010101" pitchFamily="49" charset="-122"/>
                <a:cs typeface="华文新魏" panose="02010800040101010101" pitchFamily="2" charset="-122"/>
              </a:rPr>
              <a:t>鸦片战争后，西方列强不满足既得利益，企图</a:t>
            </a:r>
            <a:r>
              <a:rPr lang="zh-CN" altLang="en-US" sz="2400" b="1" dirty="0">
                <a:highlight>
                  <a:srgbClr val="FFFF00"/>
                </a:highlight>
                <a:latin typeface="黑体" panose="02010609060101010101" pitchFamily="49" charset="-122"/>
                <a:ea typeface="黑体" panose="02010609060101010101" pitchFamily="49" charset="-122"/>
                <a:cs typeface="华文新魏" panose="02010800040101010101" pitchFamily="2" charset="-122"/>
              </a:rPr>
              <a:t>进一步</a:t>
            </a:r>
            <a:r>
              <a:rPr lang="zh-CN" altLang="en-US" sz="2400" b="1" dirty="0">
                <a:latin typeface="黑体" panose="02010609060101010101" pitchFamily="49" charset="-122"/>
                <a:ea typeface="黑体" panose="02010609060101010101" pitchFamily="49" charset="-122"/>
                <a:cs typeface="华文新魏" panose="02010800040101010101" pitchFamily="2" charset="-122"/>
              </a:rPr>
              <a:t>打开中国市场，扩大侵略权益。</a:t>
            </a:r>
            <a:endParaRPr lang="zh-CN" altLang="en-US" sz="2400" b="1" dirty="0">
              <a:latin typeface="黑体" panose="02010609060101010101" pitchFamily="49" charset="-122"/>
              <a:ea typeface="黑体" panose="02010609060101010101" pitchFamily="49" charset="-122"/>
              <a:cs typeface="华文新魏" panose="02010800040101010101" pitchFamily="2" charset="-122"/>
            </a:endParaRPr>
          </a:p>
        </p:txBody>
      </p:sp>
      <p:sp>
        <p:nvSpPr>
          <p:cNvPr id="34" name="矩形 33"/>
          <p:cNvSpPr/>
          <p:nvPr>
            <p:custDataLst>
              <p:tags r:id="rId35"/>
            </p:custDataLst>
          </p:nvPr>
        </p:nvSpPr>
        <p:spPr>
          <a:xfrm>
            <a:off x="2454008" y="123478"/>
            <a:ext cx="4608797" cy="42052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l"/>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一、第</a:t>
            </a:r>
            <a:r>
              <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二次鸦片战争爆发的</a:t>
            </a:r>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原因</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rPr>
              <a:t>:</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charset="-122"/>
              <a:sym typeface="+mn-ea"/>
            </a:endParaRPr>
          </a:p>
        </p:txBody>
      </p:sp>
    </p:spTree>
    <p:custDataLst>
      <p:tags r:id="rId3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2" presetClass="entr" presetSubtype="4"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slide(fromBottom)">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slide(fromBottom)">
                                      <p:cBhvr>
                                        <p:cTn id="14" dur="500"/>
                                        <p:tgtEl>
                                          <p:spTgt spid="32"/>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Bottom)">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lide(fromBottom)">
                                      <p:cBhvr>
                                        <p:cTn id="22" dur="500"/>
                                        <p:tgtEl>
                                          <p:spTgt spid="5"/>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slide(fromBottom)">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Horizont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Bottom)">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fill="hold"/>
                                        <p:tgtEl>
                                          <p:spTgt spid="33"/>
                                        </p:tgtEl>
                                        <p:attrNameLst>
                                          <p:attrName>ppt_x</p:attrName>
                                        </p:attrNameLst>
                                      </p:cBhvr>
                                      <p:tavLst>
                                        <p:tav tm="0">
                                          <p:val>
                                            <p:strVal val="#ppt_x"/>
                                          </p:val>
                                        </p:tav>
                                        <p:tav tm="100000">
                                          <p:val>
                                            <p:strVal val="#ppt_x"/>
                                          </p:val>
                                        </p:tav>
                                      </p:tavLst>
                                    </p:anim>
                                    <p:anim calcmode="lin" valueType="num">
                                      <p:cBhvr additive="base">
                                        <p:cTn id="5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p:bldP spid="8" grpId="0"/>
      <p:bldP spid="9" grpId="0"/>
      <p:bldP spid="14" grpId="0"/>
      <p:bldP spid="21" grpId="0"/>
      <p:bldP spid="25" grpId="0" bldLvl="0" animBg="1"/>
      <p:bldP spid="26" grpId="0" bldLvl="0" animBg="1"/>
      <p:bldP spid="27" grpId="0" bldLvl="0"/>
      <p:bldP spid="27" grpId="1"/>
      <p:bldP spid="32" grpId="0" bldLvl="0" animBg="1"/>
      <p:bldP spid="33" grpId="0" bldLvl="0" animBg="1"/>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00.xml><?xml version="1.0" encoding="utf-8"?>
<p:tagLst xmlns:p="http://schemas.openxmlformats.org/presentationml/2006/main">
  <p:tag name="AS_UNIQUEID" val="13463"/>
  <p:tag name="KSO_WM_BEAUTIFY_FLAG" val=""/>
</p:tagLst>
</file>

<file path=ppt/tags/tag101.xml><?xml version="1.0" encoding="utf-8"?>
<p:tagLst xmlns:p="http://schemas.openxmlformats.org/presentationml/2006/main">
  <p:tag name="AS_UNIQUEID" val="13464"/>
  <p:tag name="KSO_WM_BEAUTIFY_FLAG" val=""/>
</p:tagLst>
</file>

<file path=ppt/tags/tag102.xml><?xml version="1.0" encoding="utf-8"?>
<p:tagLst xmlns:p="http://schemas.openxmlformats.org/presentationml/2006/main">
  <p:tag name="AS_UNIQUEID" val="13578"/>
  <p:tag name="KSO_WM_BEAUTIFY_FLAG" val=""/>
</p:tagLst>
</file>

<file path=ppt/tags/tag103.xml><?xml version="1.0" encoding="utf-8"?>
<p:tagLst xmlns:p="http://schemas.openxmlformats.org/presentationml/2006/main">
  <p:tag name="AS_UNIQUEID" val="444"/>
  <p:tag name="KSO_WM_BEAUTIFY_FLAG" val=""/>
</p:tagLst>
</file>

<file path=ppt/tags/tag104.xml><?xml version="1.0" encoding="utf-8"?>
<p:tagLst xmlns:p="http://schemas.openxmlformats.org/presentationml/2006/main">
  <p:tag name="KSO_WM_SPECIAL_SOURCE" val="bdnull"/>
</p:tagLst>
</file>

<file path=ppt/tags/tag105.xml><?xml version="1.0" encoding="utf-8"?>
<p:tagLst xmlns:p="http://schemas.openxmlformats.org/presentationml/2006/main">
  <p:tag name="AS_UNIQUEID" val="1185"/>
  <p:tag name="KSO_WM_BEAUTIFY_FLAG" val=""/>
</p:tagLst>
</file>

<file path=ppt/tags/tag106.xml><?xml version="1.0" encoding="utf-8"?>
<p:tagLst xmlns:p="http://schemas.openxmlformats.org/presentationml/2006/main">
  <p:tag name="AS_UNIQUEID" val="12252"/>
</p:tagLst>
</file>

<file path=ppt/tags/tag107.xml><?xml version="1.0" encoding="utf-8"?>
<p:tagLst xmlns:p="http://schemas.openxmlformats.org/presentationml/2006/main">
  <p:tag name="AS_UNIQUEID" val="12254"/>
  <p:tag name="KSO_WM_BEAUTIFY_FLAG" val=""/>
</p:tagLst>
</file>

<file path=ppt/tags/tag108.xml><?xml version="1.0" encoding="utf-8"?>
<p:tagLst xmlns:p="http://schemas.openxmlformats.org/presentationml/2006/main">
  <p:tag name="AS_UNIQUEID" val="12255"/>
  <p:tag name="KSO_WM_BEAUTIFY_FLAG" val=""/>
</p:tagLst>
</file>

<file path=ppt/tags/tag109.xml><?xml version="1.0" encoding="utf-8"?>
<p:tagLst xmlns:p="http://schemas.openxmlformats.org/presentationml/2006/main">
  <p:tag name="AS_UNIQUEID" val="12256"/>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AS_UNIQUEID" val="12257"/>
  <p:tag name="KSO_WM_BEAUTIFY_FLAG" val=""/>
</p:tagLst>
</file>

<file path=ppt/tags/tag111.xml><?xml version="1.0" encoding="utf-8"?>
<p:tagLst xmlns:p="http://schemas.openxmlformats.org/presentationml/2006/main">
  <p:tag name="AS_UNIQUEID" val="12258"/>
</p:tagLst>
</file>

<file path=ppt/tags/tag112.xml><?xml version="1.0" encoding="utf-8"?>
<p:tagLst xmlns:p="http://schemas.openxmlformats.org/presentationml/2006/main">
  <p:tag name="AS_UNIQUEID" val="12259"/>
  <p:tag name="KSO_WM_BEAUTIFY_FLAG" val=""/>
</p:tagLst>
</file>

<file path=ppt/tags/tag113.xml><?xml version="1.0" encoding="utf-8"?>
<p:tagLst xmlns:p="http://schemas.openxmlformats.org/presentationml/2006/main">
  <p:tag name="AS_UNIQUEID" val="12260"/>
  <p:tag name="KSO_WM_BEAUTIFY_FLAG" val=""/>
</p:tagLst>
</file>

<file path=ppt/tags/tag114.xml><?xml version="1.0" encoding="utf-8"?>
<p:tagLst xmlns:p="http://schemas.openxmlformats.org/presentationml/2006/main">
  <p:tag name="AS_UNIQUEID" val="12261"/>
</p:tagLst>
</file>

<file path=ppt/tags/tag115.xml><?xml version="1.0" encoding="utf-8"?>
<p:tagLst xmlns:p="http://schemas.openxmlformats.org/presentationml/2006/main">
  <p:tag name="AS_UNIQUEID" val="12262"/>
  <p:tag name="KSO_WM_BEAUTIFY_FLAG" val=""/>
</p:tagLst>
</file>

<file path=ppt/tags/tag116.xml><?xml version="1.0" encoding="utf-8"?>
<p:tagLst xmlns:p="http://schemas.openxmlformats.org/presentationml/2006/main">
  <p:tag name="AS_UNIQUEID" val="12263"/>
  <p:tag name="KSO_WM_BEAUTIFY_FLAG" val=""/>
</p:tagLst>
</file>

<file path=ppt/tags/tag117.xml><?xml version="1.0" encoding="utf-8"?>
<p:tagLst xmlns:p="http://schemas.openxmlformats.org/presentationml/2006/main">
  <p:tag name="AS_UNIQUEID" val="12264"/>
  <p:tag name="KSO_WM_BEAUTIFY_FLAG" val=""/>
</p:tagLst>
</file>

<file path=ppt/tags/tag118.xml><?xml version="1.0" encoding="utf-8"?>
<p:tagLst xmlns:p="http://schemas.openxmlformats.org/presentationml/2006/main">
  <p:tag name="AS_UNIQUEID" val="12253"/>
  <p:tag name="KSO_WM_BEAUTIFY_FLAG" val=""/>
</p:tagLst>
</file>

<file path=ppt/tags/tag119.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AS_UNIQUEID" val="13605"/>
  <p:tag name="KSO_WM_BEAUTIFY_FLAG" val=""/>
  <p:tag name="KSO_WM_UNIT_TABLE_BEAUTIFY" val="smartTable{6374191b-19bb-4e6a-9746-1eea2bd1767b}"/>
  <p:tag name="TABLE_ENDDRAG_ORIGIN_RECT" val="536*385"/>
  <p:tag name="TABLE_ENDDRAG_RECT" val="405*105*536*385"/>
</p:tagLst>
</file>

<file path=ppt/tags/tag121.xml><?xml version="1.0" encoding="utf-8"?>
<p:tagLst xmlns:p="http://schemas.openxmlformats.org/presentationml/2006/main">
  <p:tag name="AS_UNIQUEID" val="1185"/>
  <p:tag name="KSO_WM_BEAUTIFY_FLAG" val=""/>
</p:tagLst>
</file>

<file path=ppt/tags/tag122.xml><?xml version="1.0" encoding="utf-8"?>
<p:tagLst xmlns:p="http://schemas.openxmlformats.org/presentationml/2006/main">
  <p:tag name="AS_UNIQUEID" val="444"/>
  <p:tag name="KSO_WM_BEAUTIFY_FLAG" val=""/>
</p:tagLst>
</file>

<file path=ppt/tags/tag123.xml><?xml version="1.0" encoding="utf-8"?>
<p:tagLst xmlns:p="http://schemas.openxmlformats.org/presentationml/2006/main">
  <p:tag name="AS_UNIQUEID" val="13606"/>
  <p:tag name="KSO_WM_BEAUTIFY_FLAG" val=""/>
</p:tagLst>
</file>

<file path=ppt/tags/tag124.xml><?xml version="1.0" encoding="utf-8"?>
<p:tagLst xmlns:p="http://schemas.openxmlformats.org/presentationml/2006/main">
  <p:tag name="AS_UNIQUEID" val="13607"/>
  <p:tag name="KSO_WM_BEAUTIFY_FLAG" val=""/>
</p:tagLst>
</file>

<file path=ppt/tags/tag125.xml><?xml version="1.0" encoding="utf-8"?>
<p:tagLst xmlns:p="http://schemas.openxmlformats.org/presentationml/2006/main">
  <p:tag name="AS_UNIQUEID" val="13611"/>
  <p:tag name="KSO_WM_BEAUTIFY_FLAG" val=""/>
</p:tagLst>
</file>

<file path=ppt/tags/tag126.xml><?xml version="1.0" encoding="utf-8"?>
<p:tagLst xmlns:p="http://schemas.openxmlformats.org/presentationml/2006/main">
  <p:tag name="AS_UNIQUEID" val="47"/>
  <p:tag name="KSO_WM_BEAUTIFY_FLAG" val=""/>
</p:tagLst>
</file>

<file path=ppt/tags/tag127.xml><?xml version="1.0" encoding="utf-8"?>
<p:tagLst xmlns:p="http://schemas.openxmlformats.org/presentationml/2006/main">
  <p:tag name="AS_UNIQUEID" val="13612"/>
  <p:tag name="KSO_WM_BEAUTIFY_FLAG" val=""/>
</p:tagLst>
</file>

<file path=ppt/tags/tag128.xml><?xml version="1.0" encoding="utf-8"?>
<p:tagLst xmlns:p="http://schemas.openxmlformats.org/presentationml/2006/main">
  <p:tag name="AS_UNIQUEID" val="444"/>
  <p:tag name="KSO_WM_BEAUTIFY_FLAG" val=""/>
</p:tagLst>
</file>

<file path=ppt/tags/tag129.xml><?xml version="1.0" encoding="utf-8"?>
<p:tagLst xmlns:p="http://schemas.openxmlformats.org/presentationml/2006/main">
  <p:tag name="AS_UNIQUEID" val="13608"/>
  <p:tag name="KSO_WM_BEAUTIFY_FLAG" val=""/>
</p:tagLst>
</file>

<file path=ppt/tags/tag13.xml><?xml version="1.0" encoding="utf-8"?>
<p:tagLst xmlns:p="http://schemas.openxmlformats.org/presentationml/2006/main">
  <p:tag name="AS_UNIQUEID" val="1185"/>
  <p:tag name="KSO_WM_BEAUTIFY_FLAG" val=""/>
</p:tagLst>
</file>

<file path=ppt/tags/tag130.xml><?xml version="1.0" encoding="utf-8"?>
<p:tagLst xmlns:p="http://schemas.openxmlformats.org/presentationml/2006/main">
  <p:tag name="AS_UNIQUEID" val="13609"/>
  <p:tag name="KSO_WM_BEAUTIFY_FLAG" val=""/>
</p:tagLst>
</file>

<file path=ppt/tags/tag131.xml><?xml version="1.0" encoding="utf-8"?>
<p:tagLst xmlns:p="http://schemas.openxmlformats.org/presentationml/2006/main">
  <p:tag name="KSO_WM_SPECIAL_SOURCE" val="bdnull"/>
</p:tagLst>
</file>

<file path=ppt/tags/tag132.xml><?xml version="1.0" encoding="utf-8"?>
<p:tagLst xmlns:p="http://schemas.openxmlformats.org/presentationml/2006/main">
  <p:tag name="AS_UNIQUEID" val="1185"/>
  <p:tag name="KSO_WM_BEAUTIFY_FLAG" val=""/>
</p:tagLst>
</file>

<file path=ppt/tags/tag133.xml><?xml version="1.0" encoding="utf-8"?>
<p:tagLst xmlns:p="http://schemas.openxmlformats.org/presentationml/2006/main">
  <p:tag name="AS_UNIQUEID" val="444"/>
  <p:tag name="KSO_WM_BEAUTIFY_FLAG" val=""/>
</p:tagLst>
</file>

<file path=ppt/tags/tag134.xml><?xml version="1.0" encoding="utf-8"?>
<p:tagLst xmlns:p="http://schemas.openxmlformats.org/presentationml/2006/main">
  <p:tag name="AS_UNIQUEID" val="11711"/>
  <p:tag name="KSO_WM_BEAUTIFY_FLAG" val=""/>
</p:tagLst>
</file>

<file path=ppt/tags/tag135.xml><?xml version="1.0" encoding="utf-8"?>
<p:tagLst xmlns:p="http://schemas.openxmlformats.org/presentationml/2006/main">
  <p:tag name="AS_UNIQUEID" val="12288"/>
  <p:tag name="KSO_WM_BEAUTIFY_FLAG" val=""/>
</p:tagLst>
</file>

<file path=ppt/tags/tag136.xml><?xml version="1.0" encoding="utf-8"?>
<p:tagLst xmlns:p="http://schemas.openxmlformats.org/presentationml/2006/main">
  <p:tag name="AS_UNIQUEID" val="12289"/>
  <p:tag name="KSO_WM_BEAUTIFY_FLAG" val=""/>
</p:tagLst>
</file>

<file path=ppt/tags/tag137.xml><?xml version="1.0" encoding="utf-8"?>
<p:tagLst xmlns:p="http://schemas.openxmlformats.org/presentationml/2006/main">
  <p:tag name="AS_UNIQUEID" val="11713"/>
  <p:tag name="KSO_WM_BEAUTIFY_FLAG" val=""/>
</p:tagLst>
</file>

<file path=ppt/tags/tag138.xml><?xml version="1.0" encoding="utf-8"?>
<p:tagLst xmlns:p="http://schemas.openxmlformats.org/presentationml/2006/main">
  <p:tag name="AS_UNIQUEID" val="11714"/>
</p:tagLst>
</file>

<file path=ppt/tags/tag139.xml><?xml version="1.0" encoding="utf-8"?>
<p:tagLst xmlns:p="http://schemas.openxmlformats.org/presentationml/2006/main">
  <p:tag name="AS_UNIQUEID" val="11715"/>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AS_UNIQUEID" val="11716"/>
  <p:tag name="KSO_WM_BEAUTIFY_FLAG" val=""/>
</p:tagLst>
</file>

<file path=ppt/tags/tag141.xml><?xml version="1.0" encoding="utf-8"?>
<p:tagLst xmlns:p="http://schemas.openxmlformats.org/presentationml/2006/main">
  <p:tag name="AS_UNIQUEID" val="11720"/>
</p:tagLst>
</file>

<file path=ppt/tags/tag142.xml><?xml version="1.0" encoding="utf-8"?>
<p:tagLst xmlns:p="http://schemas.openxmlformats.org/presentationml/2006/main">
  <p:tag name="AS_UNIQUEID" val="11721"/>
  <p:tag name="KSO_WM_BEAUTIFY_FLAG" val=""/>
</p:tagLst>
</file>

<file path=ppt/tags/tag143.xml><?xml version="1.0" encoding="utf-8"?>
<p:tagLst xmlns:p="http://schemas.openxmlformats.org/presentationml/2006/main">
  <p:tag name="AS_UNIQUEID" val="11722"/>
  <p:tag name="KSO_WM_BEAUTIFY_FLAG" val=""/>
</p:tagLst>
</file>

<file path=ppt/tags/tag144.xml><?xml version="1.0" encoding="utf-8"?>
<p:tagLst xmlns:p="http://schemas.openxmlformats.org/presentationml/2006/main">
  <p:tag name="AS_UNIQUEID" val="11723"/>
</p:tagLst>
</file>

<file path=ppt/tags/tag145.xml><?xml version="1.0" encoding="utf-8"?>
<p:tagLst xmlns:p="http://schemas.openxmlformats.org/presentationml/2006/main">
  <p:tag name="AS_UNIQUEID" val="11724"/>
  <p:tag name="KSO_WM_BEAUTIFY_FLAG" val=""/>
</p:tagLst>
</file>

<file path=ppt/tags/tag146.xml><?xml version="1.0" encoding="utf-8"?>
<p:tagLst xmlns:p="http://schemas.openxmlformats.org/presentationml/2006/main">
  <p:tag name="AS_UNIQUEID" val="11725"/>
  <p:tag name="KSO_WM_BEAUTIFY_FLAG" val=""/>
</p:tagLst>
</file>

<file path=ppt/tags/tag147.xml><?xml version="1.0" encoding="utf-8"?>
<p:tagLst xmlns:p="http://schemas.openxmlformats.org/presentationml/2006/main">
  <p:tag name="AS_UNIQUEID" val="11732"/>
</p:tagLst>
</file>

<file path=ppt/tags/tag148.xml><?xml version="1.0" encoding="utf-8"?>
<p:tagLst xmlns:p="http://schemas.openxmlformats.org/presentationml/2006/main">
  <p:tag name="AS_UNIQUEID" val="11733"/>
  <p:tag name="KSO_WM_BEAUTIFY_FLAG" val=""/>
</p:tagLst>
</file>

<file path=ppt/tags/tag149.xml><?xml version="1.0" encoding="utf-8"?>
<p:tagLst xmlns:p="http://schemas.openxmlformats.org/presentationml/2006/main">
  <p:tag name="AS_UNIQUEID" val="11734"/>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AS_UNIQUEID" val="11735"/>
  <p:tag name="KSO_WM_BEAUTIFY_FLAG" val=""/>
</p:tagLst>
</file>

<file path=ppt/tags/tag151.xml><?xml version="1.0" encoding="utf-8"?>
<p:tagLst xmlns:p="http://schemas.openxmlformats.org/presentationml/2006/main">
  <p:tag name="AS_UNIQUEID" val="12287"/>
  <p:tag name="KSO_WM_BEAUTIFY_FLAG" val=""/>
</p:tagLst>
</file>

<file path=ppt/tags/tag152.xml><?xml version="1.0" encoding="utf-8"?>
<p:tagLst xmlns:p="http://schemas.openxmlformats.org/presentationml/2006/main">
  <p:tag name="AS_UNIQUEID" val="11717"/>
</p:tagLst>
</file>

<file path=ppt/tags/tag153.xml><?xml version="1.0" encoding="utf-8"?>
<p:tagLst xmlns:p="http://schemas.openxmlformats.org/presentationml/2006/main">
  <p:tag name="AS_UNIQUEID" val="11718"/>
  <p:tag name="KSO_WM_BEAUTIFY_FLAG" val=""/>
</p:tagLst>
</file>

<file path=ppt/tags/tag154.xml><?xml version="1.0" encoding="utf-8"?>
<p:tagLst xmlns:p="http://schemas.openxmlformats.org/presentationml/2006/main">
  <p:tag name="AS_UNIQUEID" val="11719"/>
  <p:tag name="KSO_WM_BEAUTIFY_FLAG" val=""/>
</p:tagLst>
</file>

<file path=ppt/tags/tag155.xml><?xml version="1.0" encoding="utf-8"?>
<p:tagLst xmlns:p="http://schemas.openxmlformats.org/presentationml/2006/main">
  <p:tag name="AS_UNIQUEID" val="11726"/>
</p:tagLst>
</file>

<file path=ppt/tags/tag156.xml><?xml version="1.0" encoding="utf-8"?>
<p:tagLst xmlns:p="http://schemas.openxmlformats.org/presentationml/2006/main">
  <p:tag name="AS_UNIQUEID" val="11727"/>
  <p:tag name="KSO_WM_BEAUTIFY_FLAG" val=""/>
</p:tagLst>
</file>

<file path=ppt/tags/tag157.xml><?xml version="1.0" encoding="utf-8"?>
<p:tagLst xmlns:p="http://schemas.openxmlformats.org/presentationml/2006/main">
  <p:tag name="AS_UNIQUEID" val="11728"/>
  <p:tag name="KSO_WM_BEAUTIFY_FLAG" val=""/>
</p:tagLst>
</file>

<file path=ppt/tags/tag158.xml><?xml version="1.0" encoding="utf-8"?>
<p:tagLst xmlns:p="http://schemas.openxmlformats.org/presentationml/2006/main">
  <p:tag name="AS_UNIQUEID" val="11729"/>
</p:tagLst>
</file>

<file path=ppt/tags/tag159.xml><?xml version="1.0" encoding="utf-8"?>
<p:tagLst xmlns:p="http://schemas.openxmlformats.org/presentationml/2006/main">
  <p:tag name="AS_UNIQUEID" val="11730"/>
  <p:tag name="KSO_WM_BEAUTIFY_FLAG" val=""/>
</p:tagLst>
</file>

<file path=ppt/tags/tag16.xml><?xml version="1.0" encoding="utf-8"?>
<p:tagLst xmlns:p="http://schemas.openxmlformats.org/presentationml/2006/main">
  <p:tag name="AS_UNIQUEID" val="1185"/>
  <p:tag name="KSO_WM_BEAUTIFY_FLAG" val=""/>
</p:tagLst>
</file>

<file path=ppt/tags/tag160.xml><?xml version="1.0" encoding="utf-8"?>
<p:tagLst xmlns:p="http://schemas.openxmlformats.org/presentationml/2006/main">
  <p:tag name="AS_UNIQUEID" val="11731"/>
  <p:tag name="KSO_WM_BEAUTIFY_FLAG" val=""/>
</p:tagLst>
</file>

<file path=ppt/tags/tag161.xml><?xml version="1.0" encoding="utf-8"?>
<p:tagLst xmlns:p="http://schemas.openxmlformats.org/presentationml/2006/main">
  <p:tag name="KSO_WM_SPECIAL_SOURCE" val="bdnull"/>
</p:tagLst>
</file>

<file path=ppt/tags/tag162.xml><?xml version="1.0" encoding="utf-8"?>
<p:tagLst xmlns:p="http://schemas.openxmlformats.org/presentationml/2006/main">
  <p:tag name="AS_UNIQUEID" val="1290"/>
</p:tagLst>
</file>

<file path=ppt/tags/tag163.xml><?xml version="1.0" encoding="utf-8"?>
<p:tagLst xmlns:p="http://schemas.openxmlformats.org/presentationml/2006/main">
  <p:tag name="AS_UNIQUEID" val="1291"/>
</p:tagLst>
</file>

<file path=ppt/tags/tag164.xml><?xml version="1.0" encoding="utf-8"?>
<p:tagLst xmlns:p="http://schemas.openxmlformats.org/presentationml/2006/main">
  <p:tag name="AS_UNIQUEID" val="1292"/>
</p:tagLst>
</file>

<file path=ppt/tags/tag165.xml><?xml version="1.0" encoding="utf-8"?>
<p:tagLst xmlns:p="http://schemas.openxmlformats.org/presentationml/2006/main">
  <p:tag name="AS_UNIQUEID" val="1185"/>
  <p:tag name="KSO_WM_BEAUTIFY_FLAG" val=""/>
</p:tagLst>
</file>

<file path=ppt/tags/tag166.xml><?xml version="1.0" encoding="utf-8"?>
<p:tagLst xmlns:p="http://schemas.openxmlformats.org/presentationml/2006/main">
  <p:tag name="AS_UNIQUEID" val="444"/>
  <p:tag name="KSO_WM_BEAUTIFY_FLAG" val=""/>
</p:tagLst>
</file>

<file path=ppt/tags/tag167.xml><?xml version="1.0" encoding="utf-8"?>
<p:tagLst xmlns:p="http://schemas.openxmlformats.org/presentationml/2006/main">
  <p:tag name="AS_UNIQUEID" val="12299"/>
  <p:tag name="KSO_WM_BEAUTIFY_FLAG" val=""/>
</p:tagLst>
</file>

<file path=ppt/tags/tag168.xml><?xml version="1.0" encoding="utf-8"?>
<p:tagLst xmlns:p="http://schemas.openxmlformats.org/presentationml/2006/main">
  <p:tag name="AS_UNIQUEID" val="12295"/>
  <p:tag name="KSO_WM_BEAUTIFY_FLAG" val=""/>
</p:tagLst>
</file>

<file path=ppt/tags/tag169.xml><?xml version="1.0" encoding="utf-8"?>
<p:tagLst xmlns:p="http://schemas.openxmlformats.org/presentationml/2006/main">
  <p:tag name="AS_UNIQUEID" val="12296"/>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AS_UNIQUEID" val="12297"/>
  <p:tag name="KSO_WM_BEAUTIFY_FLAG" val=""/>
</p:tagLst>
</file>

<file path=ppt/tags/tag171.xml><?xml version="1.0" encoding="utf-8"?>
<p:tagLst xmlns:p="http://schemas.openxmlformats.org/presentationml/2006/main">
  <p:tag name="AS_UNIQUEID" val="12298"/>
  <p:tag name="KSO_WM_BEAUTIFY_FLAG" val=""/>
</p:tagLst>
</file>

<file path=ppt/tags/tag172.xml><?xml version="1.0" encoding="utf-8"?>
<p:tagLst xmlns:p="http://schemas.openxmlformats.org/presentationml/2006/main">
  <p:tag name="AS_UNIQUEID" val="12300"/>
  <p:tag name="KSO_WM_BEAUTIFY_FLAG" val=""/>
</p:tagLst>
</file>

<file path=ppt/tags/tag173.xml><?xml version="1.0" encoding="utf-8"?>
<p:tagLst xmlns:p="http://schemas.openxmlformats.org/presentationml/2006/main">
  <p:tag name="AS_UNIQUEID" val="12301"/>
  <p:tag name="KSO_WM_BEAUTIFY_FLAG" val=""/>
</p:tagLst>
</file>

<file path=ppt/tags/tag174.xml><?xml version="1.0" encoding="utf-8"?>
<p:tagLst xmlns:p="http://schemas.openxmlformats.org/presentationml/2006/main">
  <p:tag name="AS_UNIQUEID" val="12302"/>
  <p:tag name="KSO_WM_BEAUTIFY_FLAG" val=""/>
</p:tagLst>
</file>

<file path=ppt/tags/tag175.xml><?xml version="1.0" encoding="utf-8"?>
<p:tagLst xmlns:p="http://schemas.openxmlformats.org/presentationml/2006/main">
  <p:tag name="AS_UNIQUEID" val="152"/>
  <p:tag name="KSO_WM_BEAUTIFY_FLAG" val=""/>
</p:tagLst>
</file>

<file path=ppt/tags/tag176.xml><?xml version="1.0" encoding="utf-8"?>
<p:tagLst xmlns:p="http://schemas.openxmlformats.org/presentationml/2006/main">
  <p:tag name="AS_UNIQUEID" val="153"/>
  <p:tag name="KSO_WM_BEAUTIFY_FLAG" val=""/>
</p:tagLst>
</file>

<file path=ppt/tags/tag177.xml><?xml version="1.0" encoding="utf-8"?>
<p:tagLst xmlns:p="http://schemas.openxmlformats.org/presentationml/2006/main">
  <p:tag name="AS_UNIQUEID" val="154"/>
  <p:tag name="KSO_WM_BEAUTIFY_FLAG" val=""/>
</p:tagLst>
</file>

<file path=ppt/tags/tag178.xml><?xml version="1.0" encoding="utf-8"?>
<p:tagLst xmlns:p="http://schemas.openxmlformats.org/presentationml/2006/main">
  <p:tag name="AS_UNIQUEID" val="155"/>
  <p:tag name="KSO_WM_BEAUTIFY_FLAG" val=""/>
</p:tagLst>
</file>

<file path=ppt/tags/tag179.xml><?xml version="1.0" encoding="utf-8"?>
<p:tagLst xmlns:p="http://schemas.openxmlformats.org/presentationml/2006/main">
  <p:tag name="AS_UNIQUEID" val="12303"/>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SPECIAL_SOURCE" val="bdnull"/>
</p:tagLst>
</file>

<file path=ppt/tags/tag181.xml><?xml version="1.0" encoding="utf-8"?>
<p:tagLst xmlns:p="http://schemas.openxmlformats.org/presentationml/2006/main">
  <p:tag name="AS_UNIQUEID" val="1290"/>
</p:tagLst>
</file>

<file path=ppt/tags/tag182.xml><?xml version="1.0" encoding="utf-8"?>
<p:tagLst xmlns:p="http://schemas.openxmlformats.org/presentationml/2006/main">
  <p:tag name="AS_UNIQUEID" val="1291"/>
</p:tagLst>
</file>

<file path=ppt/tags/tag183.xml><?xml version="1.0" encoding="utf-8"?>
<p:tagLst xmlns:p="http://schemas.openxmlformats.org/presentationml/2006/main">
  <p:tag name="AS_UNIQUEID" val="1292"/>
</p:tagLst>
</file>

<file path=ppt/tags/tag184.xml><?xml version="1.0" encoding="utf-8"?>
<p:tagLst xmlns:p="http://schemas.openxmlformats.org/presentationml/2006/main">
  <p:tag name="AS_UNIQUEID" val="1185"/>
  <p:tag name="KSO_WM_BEAUTIFY_FLAG" val=""/>
</p:tagLst>
</file>

<file path=ppt/tags/tag185.xml><?xml version="1.0" encoding="utf-8"?>
<p:tagLst xmlns:p="http://schemas.openxmlformats.org/presentationml/2006/main">
  <p:tag name="AS_UNIQUEID" val="444"/>
  <p:tag name="KSO_WM_BEAUTIFY_FLAG" val=""/>
</p:tagLst>
</file>

<file path=ppt/tags/tag186.xml><?xml version="1.0" encoding="utf-8"?>
<p:tagLst xmlns:p="http://schemas.openxmlformats.org/presentationml/2006/main">
  <p:tag name="AS_UNIQUEID" val="569"/>
  <p:tag name="KSO_WM_BEAUTIFY_FLAG" val=""/>
</p:tagLst>
</file>

<file path=ppt/tags/tag187.xml><?xml version="1.0" encoding="utf-8"?>
<p:tagLst xmlns:p="http://schemas.openxmlformats.org/presentationml/2006/main">
  <p:tag name="AS_UNIQUEID" val="570"/>
  <p:tag name="KSO_WM_BEAUTIFY_FLAG" val=""/>
</p:tagLst>
</file>

<file path=ppt/tags/tag188.xml><?xml version="1.0" encoding="utf-8"?>
<p:tagLst xmlns:p="http://schemas.openxmlformats.org/presentationml/2006/main">
  <p:tag name="AS_UNIQUEID" val="571"/>
  <p:tag name="KSO_WM_BEAUTIFY_FLAG" val=""/>
</p:tagLst>
</file>

<file path=ppt/tags/tag189.xml><?xml version="1.0" encoding="utf-8"?>
<p:tagLst xmlns:p="http://schemas.openxmlformats.org/presentationml/2006/main">
  <p:tag name="AS_UNIQUEID" val="572"/>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AS_UNIQUEID" val="573"/>
  <p:tag name="KSO_WM_BEAUTIFY_FLAG" val=""/>
</p:tagLst>
</file>

<file path=ppt/tags/tag191.xml><?xml version="1.0" encoding="utf-8"?>
<p:tagLst xmlns:p="http://schemas.openxmlformats.org/presentationml/2006/main">
  <p:tag name="AS_UNIQUEID" val="574"/>
  <p:tag name="KSO_WM_BEAUTIFY_FLAG" val=""/>
</p:tagLst>
</file>

<file path=ppt/tags/tag192.xml><?xml version="1.0" encoding="utf-8"?>
<p:tagLst xmlns:p="http://schemas.openxmlformats.org/presentationml/2006/main">
  <p:tag name="AS_UNIQUEID" val="581"/>
  <p:tag name="KSO_WM_BEAUTIFY_FLAG" val=""/>
</p:tagLst>
</file>

<file path=ppt/tags/tag193.xml><?xml version="1.0" encoding="utf-8"?>
<p:tagLst xmlns:p="http://schemas.openxmlformats.org/presentationml/2006/main">
  <p:tag name="AS_UNIQUEID" val="575"/>
</p:tagLst>
</file>

<file path=ppt/tags/tag194.xml><?xml version="1.0" encoding="utf-8"?>
<p:tagLst xmlns:p="http://schemas.openxmlformats.org/presentationml/2006/main">
  <p:tag name="AS_UNIQUEID" val="576"/>
  <p:tag name="KSO_WM_BEAUTIFY_FLAG" val=""/>
</p:tagLst>
</file>

<file path=ppt/tags/tag195.xml><?xml version="1.0" encoding="utf-8"?>
<p:tagLst xmlns:p="http://schemas.openxmlformats.org/presentationml/2006/main">
  <p:tag name="AS_UNIQUEID" val="577"/>
  <p:tag name="KSO_WM_BEAUTIFY_FLAG" val=""/>
</p:tagLst>
</file>

<file path=ppt/tags/tag196.xml><?xml version="1.0" encoding="utf-8"?>
<p:tagLst xmlns:p="http://schemas.openxmlformats.org/presentationml/2006/main">
  <p:tag name="AS_UNIQUEID" val="578"/>
  <p:tag name="KSO_WM_BEAUTIFY_FLAG" val=""/>
</p:tagLst>
</file>

<file path=ppt/tags/tag197.xml><?xml version="1.0" encoding="utf-8"?>
<p:tagLst xmlns:p="http://schemas.openxmlformats.org/presentationml/2006/main">
  <p:tag name="AS_UNIQUEID" val="579"/>
  <p:tag name="KSO_WM_BEAUTIFY_FLAG" val=""/>
</p:tagLst>
</file>

<file path=ppt/tags/tag198.xml><?xml version="1.0" encoding="utf-8"?>
<p:tagLst xmlns:p="http://schemas.openxmlformats.org/presentationml/2006/main">
  <p:tag name="AS_UNIQUEID" val="580"/>
  <p:tag name="KSO_WM_BEAUTIFY_FLAG" val=""/>
</p:tagLst>
</file>

<file path=ppt/tags/tag199.xml><?xml version="1.0" encoding="utf-8"?>
<p:tagLst xmlns:p="http://schemas.openxmlformats.org/presentationml/2006/main">
  <p:tag name="AS_UNIQUEID" val="12340"/>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AS_UNIQUEID" val="12341"/>
  <p:tag name="KSO_WM_BEAUTIFY_FLAG" val=""/>
</p:tagLst>
</file>

<file path=ppt/tags/tag201.xml><?xml version="1.0" encoding="utf-8"?>
<p:tagLst xmlns:p="http://schemas.openxmlformats.org/presentationml/2006/main">
  <p:tag name="AS_UNIQUEID" val="583"/>
  <p:tag name="KSO_WM_BEAUTIFY_FLAG" val=""/>
</p:tagLst>
</file>

<file path=ppt/tags/tag202.xml><?xml version="1.0" encoding="utf-8"?>
<p:tagLst xmlns:p="http://schemas.openxmlformats.org/presentationml/2006/main">
  <p:tag name="KSO_WM_SPECIAL_SOURCE" val="bdnull"/>
</p:tagLst>
</file>

<file path=ppt/tags/tag203.xml><?xml version="1.0" encoding="utf-8"?>
<p:tagLst xmlns:p="http://schemas.openxmlformats.org/presentationml/2006/main">
  <p:tag name="AS_UNIQUEID" val="1290"/>
</p:tagLst>
</file>

<file path=ppt/tags/tag204.xml><?xml version="1.0" encoding="utf-8"?>
<p:tagLst xmlns:p="http://schemas.openxmlformats.org/presentationml/2006/main">
  <p:tag name="AS_UNIQUEID" val="1291"/>
</p:tagLst>
</file>

<file path=ppt/tags/tag205.xml><?xml version="1.0" encoding="utf-8"?>
<p:tagLst xmlns:p="http://schemas.openxmlformats.org/presentationml/2006/main">
  <p:tag name="AS_UNIQUEID" val="1292"/>
</p:tagLst>
</file>

<file path=ppt/tags/tag206.xml><?xml version="1.0" encoding="utf-8"?>
<p:tagLst xmlns:p="http://schemas.openxmlformats.org/presentationml/2006/main">
  <p:tag name="AS_UNIQUEID" val="1185"/>
  <p:tag name="KSO_WM_BEAUTIFY_FLAG" val=""/>
</p:tagLst>
</file>

<file path=ppt/tags/tag207.xml><?xml version="1.0" encoding="utf-8"?>
<p:tagLst xmlns:p="http://schemas.openxmlformats.org/presentationml/2006/main">
  <p:tag name="AS_UNIQUEID" val="444"/>
  <p:tag name="KSO_WM_BEAUTIFY_FLAG" val=""/>
</p:tagLst>
</file>

<file path=ppt/tags/tag208.xml><?xml version="1.0" encoding="utf-8"?>
<p:tagLst xmlns:p="http://schemas.openxmlformats.org/presentationml/2006/main">
  <p:tag name="AS_UNIQUEID" val="11764"/>
  <p:tag name="KSO_WM_BEAUTIFY_FLAG" val=""/>
</p:tagLst>
</file>

<file path=ppt/tags/tag209.xml><?xml version="1.0" encoding="utf-8"?>
<p:tagLst xmlns:p="http://schemas.openxmlformats.org/presentationml/2006/main">
  <p:tag name="AS_UNIQUEID" val="11766"/>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AS_UNIQUEID" val="11767"/>
</p:tagLst>
</file>

<file path=ppt/tags/tag211.xml><?xml version="1.0" encoding="utf-8"?>
<p:tagLst xmlns:p="http://schemas.openxmlformats.org/presentationml/2006/main">
  <p:tag name="AS_UNIQUEID" val="11768"/>
  <p:tag name="KSO_WM_BEAUTIFY_FLAG" val=""/>
</p:tagLst>
</file>

<file path=ppt/tags/tag212.xml><?xml version="1.0" encoding="utf-8"?>
<p:tagLst xmlns:p="http://schemas.openxmlformats.org/presentationml/2006/main">
  <p:tag name="AS_UNIQUEID" val="11769"/>
  <p:tag name="KSO_WM_BEAUTIFY_FLAG" val=""/>
</p:tagLst>
</file>

<file path=ppt/tags/tag213.xml><?xml version="1.0" encoding="utf-8"?>
<p:tagLst xmlns:p="http://schemas.openxmlformats.org/presentationml/2006/main">
  <p:tag name="AS_UNIQUEID" val="11770"/>
</p:tagLst>
</file>

<file path=ppt/tags/tag214.xml><?xml version="1.0" encoding="utf-8"?>
<p:tagLst xmlns:p="http://schemas.openxmlformats.org/presentationml/2006/main">
  <p:tag name="AS_UNIQUEID" val="11771"/>
  <p:tag name="KSO_WM_BEAUTIFY_FLAG" val=""/>
</p:tagLst>
</file>

<file path=ppt/tags/tag215.xml><?xml version="1.0" encoding="utf-8"?>
<p:tagLst xmlns:p="http://schemas.openxmlformats.org/presentationml/2006/main">
  <p:tag name="AS_UNIQUEID" val="11772"/>
  <p:tag name="KSO_WM_BEAUTIFY_FLAG" val=""/>
</p:tagLst>
</file>

<file path=ppt/tags/tag216.xml><?xml version="1.0" encoding="utf-8"?>
<p:tagLst xmlns:p="http://schemas.openxmlformats.org/presentationml/2006/main">
  <p:tag name="AS_UNIQUEID" val="11773"/>
</p:tagLst>
</file>

<file path=ppt/tags/tag217.xml><?xml version="1.0" encoding="utf-8"?>
<p:tagLst xmlns:p="http://schemas.openxmlformats.org/presentationml/2006/main">
  <p:tag name="AS_UNIQUEID" val="11774"/>
  <p:tag name="KSO_WM_BEAUTIFY_FLAG" val=""/>
</p:tagLst>
</file>

<file path=ppt/tags/tag218.xml><?xml version="1.0" encoding="utf-8"?>
<p:tagLst xmlns:p="http://schemas.openxmlformats.org/presentationml/2006/main">
  <p:tag name="AS_UNIQUEID" val="11775"/>
  <p:tag name="KSO_WM_BEAUTIFY_FLAG" val=""/>
</p:tagLst>
</file>

<file path=ppt/tags/tag219.xml><?xml version="1.0" encoding="utf-8"?>
<p:tagLst xmlns:p="http://schemas.openxmlformats.org/presentationml/2006/main">
  <p:tag name="AS_UNIQUEID" val="11776"/>
</p:tagLst>
</file>

<file path=ppt/tags/tag22.xml><?xml version="1.0" encoding="utf-8"?>
<p:tagLst xmlns:p="http://schemas.openxmlformats.org/presentationml/2006/main">
  <p:tag name="AS_UNIQUEID" val="1185"/>
  <p:tag name="KSO_WM_BEAUTIFY_FLAG" val=""/>
</p:tagLst>
</file>

<file path=ppt/tags/tag220.xml><?xml version="1.0" encoding="utf-8"?>
<p:tagLst xmlns:p="http://schemas.openxmlformats.org/presentationml/2006/main">
  <p:tag name="AS_UNIQUEID" val="11777"/>
  <p:tag name="KSO_WM_BEAUTIFY_FLAG" val=""/>
</p:tagLst>
</file>

<file path=ppt/tags/tag221.xml><?xml version="1.0" encoding="utf-8"?>
<p:tagLst xmlns:p="http://schemas.openxmlformats.org/presentationml/2006/main">
  <p:tag name="AS_UNIQUEID" val="11778"/>
  <p:tag name="KSO_WM_BEAUTIFY_FLAG" val=""/>
</p:tagLst>
</file>

<file path=ppt/tags/tag222.xml><?xml version="1.0" encoding="utf-8"?>
<p:tagLst xmlns:p="http://schemas.openxmlformats.org/presentationml/2006/main">
  <p:tag name="AS_UNIQUEID" val="11779"/>
  <p:tag name="KSO_WM_BEAUTIFY_FLAG" val=""/>
</p:tagLst>
</file>

<file path=ppt/tags/tag223.xml><?xml version="1.0" encoding="utf-8"?>
<p:tagLst xmlns:p="http://schemas.openxmlformats.org/presentationml/2006/main">
  <p:tag name="AS_UNIQUEID" val="11780"/>
  <p:tag name="KSO_WM_BEAUTIFY_FLAG" val=""/>
</p:tagLst>
</file>

<file path=ppt/tags/tag224.xml><?xml version="1.0" encoding="utf-8"?>
<p:tagLst xmlns:p="http://schemas.openxmlformats.org/presentationml/2006/main">
  <p:tag name="AS_UNIQUEID" val="11781"/>
  <p:tag name="KSO_WM_BEAUTIFY_FLAG" val=""/>
</p:tagLst>
</file>

<file path=ppt/tags/tag225.xml><?xml version="1.0" encoding="utf-8"?>
<p:tagLst xmlns:p="http://schemas.openxmlformats.org/presentationml/2006/main">
  <p:tag name="AS_UNIQUEID" val="11784"/>
  <p:tag name="KSO_WM_BEAUTIFY_FLAG" val=""/>
  <p:tag name="KSO_WM_UNIT_PLACING_PICTURE_USER_VIEWPORT" val="{&quot;height&quot;:4439.415748031496,&quot;width&quot;:5561.8}"/>
</p:tagLst>
</file>

<file path=ppt/tags/tag226.xml><?xml version="1.0" encoding="utf-8"?>
<p:tagLst xmlns:p="http://schemas.openxmlformats.org/presentationml/2006/main">
  <p:tag name="AS_UNIQUEID" val="11785"/>
  <p:tag name="KSO_WM_BEAUTIFY_FLAG" val=""/>
</p:tagLst>
</file>

<file path=ppt/tags/tag227.xml><?xml version="1.0" encoding="utf-8"?>
<p:tagLst xmlns:p="http://schemas.openxmlformats.org/presentationml/2006/main">
  <p:tag name="AS_UNIQUEID" val="11786"/>
</p:tagLst>
</file>

<file path=ppt/tags/tag228.xml><?xml version="1.0" encoding="utf-8"?>
<p:tagLst xmlns:p="http://schemas.openxmlformats.org/presentationml/2006/main">
  <p:tag name="AS_UNIQUEID" val="11787"/>
  <p:tag name="KSO_WM_BEAUTIFY_FLAG" val=""/>
</p:tagLst>
</file>

<file path=ppt/tags/tag229.xml><?xml version="1.0" encoding="utf-8"?>
<p:tagLst xmlns:p="http://schemas.openxmlformats.org/presentationml/2006/main">
  <p:tag name="AS_UNIQUEID" val="11788"/>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AS_UNIQUEID" val="12306"/>
  <p:tag name="KSO_WM_BEAUTIFY_FLAG" val=""/>
</p:tagLst>
</file>

<file path=ppt/tags/tag231.xml><?xml version="1.0" encoding="utf-8"?>
<p:tagLst xmlns:p="http://schemas.openxmlformats.org/presentationml/2006/main">
  <p:tag name="AS_UNIQUEID" val="11782"/>
  <p:tag name="KSO_WM_BEAUTIFY_FLAG" val=""/>
</p:tagLst>
</file>

<file path=ppt/tags/tag232.xml><?xml version="1.0" encoding="utf-8"?>
<p:tagLst xmlns:p="http://schemas.openxmlformats.org/presentationml/2006/main">
  <p:tag name="KSO_WM_SPECIAL_SOURCE" val="bdnull"/>
</p:tagLst>
</file>

<file path=ppt/tags/tag233.xml><?xml version="1.0" encoding="utf-8"?>
<p:tagLst xmlns:p="http://schemas.openxmlformats.org/presentationml/2006/main">
  <p:tag name="AS_UNIQUEID" val="1290"/>
</p:tagLst>
</file>

<file path=ppt/tags/tag234.xml><?xml version="1.0" encoding="utf-8"?>
<p:tagLst xmlns:p="http://schemas.openxmlformats.org/presentationml/2006/main">
  <p:tag name="AS_UNIQUEID" val="1291"/>
</p:tagLst>
</file>

<file path=ppt/tags/tag235.xml><?xml version="1.0" encoding="utf-8"?>
<p:tagLst xmlns:p="http://schemas.openxmlformats.org/presentationml/2006/main">
  <p:tag name="AS_UNIQUEID" val="1292"/>
</p:tagLst>
</file>

<file path=ppt/tags/tag236.xml><?xml version="1.0" encoding="utf-8"?>
<p:tagLst xmlns:p="http://schemas.openxmlformats.org/presentationml/2006/main">
  <p:tag name="AS_UNIQUEID" val="1185"/>
  <p:tag name="KSO_WM_BEAUTIFY_FLAG" val=""/>
</p:tagLst>
</file>

<file path=ppt/tags/tag237.xml><?xml version="1.0" encoding="utf-8"?>
<p:tagLst xmlns:p="http://schemas.openxmlformats.org/presentationml/2006/main">
  <p:tag name="KSO_WM_SPECIAL_SOURCE" val="bdnull"/>
</p:tagLst>
</file>

<file path=ppt/tags/tag238.xml><?xml version="1.0" encoding="utf-8"?>
<p:tagLst xmlns:p="http://schemas.openxmlformats.org/presentationml/2006/main">
  <p:tag name="AS_UNIQUEID" val="1290"/>
</p:tagLst>
</file>

<file path=ppt/tags/tag239.xml><?xml version="1.0" encoding="utf-8"?>
<p:tagLst xmlns:p="http://schemas.openxmlformats.org/presentationml/2006/main">
  <p:tag name="AS_UNIQUEID" val="1291"/>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AS_UNIQUEID" val="1292"/>
</p:tagLst>
</file>

<file path=ppt/tags/tag241.xml><?xml version="1.0" encoding="utf-8"?>
<p:tagLst xmlns:p="http://schemas.openxmlformats.org/presentationml/2006/main">
  <p:tag name="AS_UNIQUEID" val="1185"/>
  <p:tag name="KSO_WM_BEAUTIFY_FLAG" val=""/>
</p:tagLst>
</file>

<file path=ppt/tags/tag242.xml><?xml version="1.0" encoding="utf-8"?>
<p:tagLst xmlns:p="http://schemas.openxmlformats.org/presentationml/2006/main">
  <p:tag name="AS_UNIQUEID" val="13639"/>
  <p:tag name="KSO_WM_BEAUTIFY_FLAG" val=""/>
</p:tagLst>
</file>

<file path=ppt/tags/tag243.xml><?xml version="1.0" encoding="utf-8"?>
<p:tagLst xmlns:p="http://schemas.openxmlformats.org/presentationml/2006/main">
  <p:tag name="AS_UNIQUEID" val="13640"/>
  <p:tag name="KSO_WM_BEAUTIFY_FLAG" val=""/>
</p:tagLst>
</file>

<file path=ppt/tags/tag244.xml><?xml version="1.0" encoding="utf-8"?>
<p:tagLst xmlns:p="http://schemas.openxmlformats.org/presentationml/2006/main">
  <p:tag name="AS_UNIQUEID" val="13641"/>
  <p:tag name="KSO_WM_BEAUTIFY_FLAG" val=""/>
</p:tagLst>
</file>

<file path=ppt/tags/tag245.xml><?xml version="1.0" encoding="utf-8"?>
<p:tagLst xmlns:p="http://schemas.openxmlformats.org/presentationml/2006/main">
  <p:tag name="KSO_WM_SPECIAL_SOURCE" val="bdnull"/>
</p:tagLst>
</file>

<file path=ppt/tags/tag246.xml><?xml version="1.0" encoding="utf-8"?>
<p:tagLst xmlns:p="http://schemas.openxmlformats.org/presentationml/2006/main">
  <p:tag name="AS_UNIQUEID" val="1290"/>
</p:tagLst>
</file>

<file path=ppt/tags/tag247.xml><?xml version="1.0" encoding="utf-8"?>
<p:tagLst xmlns:p="http://schemas.openxmlformats.org/presentationml/2006/main">
  <p:tag name="AS_UNIQUEID" val="1291"/>
</p:tagLst>
</file>

<file path=ppt/tags/tag248.xml><?xml version="1.0" encoding="utf-8"?>
<p:tagLst xmlns:p="http://schemas.openxmlformats.org/presentationml/2006/main">
  <p:tag name="AS_UNIQUEID" val="1292"/>
</p:tagLst>
</file>

<file path=ppt/tags/tag249.xml><?xml version="1.0" encoding="utf-8"?>
<p:tagLst xmlns:p="http://schemas.openxmlformats.org/presentationml/2006/main">
  <p:tag name="AS_UNIQUEID" val="13629"/>
</p:tagLst>
</file>

<file path=ppt/tags/tag25.xml><?xml version="1.0" encoding="utf-8"?>
<p:tagLst xmlns:p="http://schemas.openxmlformats.org/presentationml/2006/main">
  <p:tag name="AS_UNIQUEID" val="1185"/>
  <p:tag name="KSO_WM_BEAUTIFY_FLAG" val=""/>
</p:tagLst>
</file>

<file path=ppt/tags/tag250.xml><?xml version="1.0" encoding="utf-8"?>
<p:tagLst xmlns:p="http://schemas.openxmlformats.org/presentationml/2006/main">
  <p:tag name="AS_UNIQUEID" val="13630"/>
  <p:tag name="KSO_WM_BEAUTIFY_FLAG" val=""/>
</p:tagLst>
</file>

<file path=ppt/tags/tag251.xml><?xml version="1.0" encoding="utf-8"?>
<p:tagLst xmlns:p="http://schemas.openxmlformats.org/presentationml/2006/main">
  <p:tag name="AS_UNIQUEID" val="13631"/>
  <p:tag name="KSO_WM_BEAUTIFY_FLAG" val=""/>
</p:tagLst>
</file>

<file path=ppt/tags/tag252.xml><?xml version="1.0" encoding="utf-8"?>
<p:tagLst xmlns:p="http://schemas.openxmlformats.org/presentationml/2006/main">
  <p:tag name="AS_UNIQUEID" val="13632"/>
  <p:tag name="KSO_WM_BEAUTIFY_FLAG" val=""/>
</p:tagLst>
</file>

<file path=ppt/tags/tag253.xml><?xml version="1.0" encoding="utf-8"?>
<p:tagLst xmlns:p="http://schemas.openxmlformats.org/presentationml/2006/main">
  <p:tag name="AS_UNIQUEID" val="13633"/>
  <p:tag name="KSO_WM_BEAUTIFY_FLAG" val=""/>
</p:tagLst>
</file>

<file path=ppt/tags/tag254.xml><?xml version="1.0" encoding="utf-8"?>
<p:tagLst xmlns:p="http://schemas.openxmlformats.org/presentationml/2006/main">
  <p:tag name="AS_UNIQUEID" val="1185"/>
  <p:tag name="KSO_WM_BEAUTIFY_FLAG" val=""/>
</p:tagLst>
</file>

<file path=ppt/tags/tag255.xml><?xml version="1.0" encoding="utf-8"?>
<p:tagLst xmlns:p="http://schemas.openxmlformats.org/presentationml/2006/main">
  <p:tag name="AS_UNIQUEID" val="13628"/>
  <p:tag name="KSO_WM_BEAUTIFY_FLAG" val=""/>
</p:tagLst>
</file>

<file path=ppt/tags/tag256.xml><?xml version="1.0" encoding="utf-8"?>
<p:tagLst xmlns:p="http://schemas.openxmlformats.org/presentationml/2006/main">
  <p:tag name="AS_UNIQUEID" val="13635"/>
  <p:tag name="KSO_WM_BEAUTIFY_FLAG" val=""/>
  <p:tag name="KSO_WM_DIAGRAM_GROUP_CODE" val="ζ1-1"/>
  <p:tag name="KSO_WM_TAG_VERSION" val="1.0"/>
  <p:tag name="KSO_WM_TEMPLATE_CATEGORY" val="mixed"/>
  <p:tag name="KSO_WM_TEMPLATE_INDEX" val="20199740"/>
  <p:tag name="KSO_WM_UNIT_COMPATIBLE" val="0"/>
  <p:tag name="KSO_WM_UNIT_DIAGRAM_ISNUMVISUAL" val="0"/>
  <p:tag name="KSO_WM_UNIT_DIAGRAM_ISREFERUNIT" val="0"/>
  <p:tag name="KSO_WM_UNIT_FLASH_PICTURE_RATE" val="2"/>
  <p:tag name="KSO_WM_UNIT_HIGHLIGHT" val="0"/>
  <p:tag name="KSO_WM_UNIT_ID" val="mixed20199740_1*ζ_h_d*1_2_1"/>
  <p:tag name="KSO_WM_UNIT_LAYERLEVEL" val="1_1_1"/>
  <p:tag name="KSO_WM_UNIT_USESOURCEFORMAT_APPLY" val="1"/>
  <p:tag name="KSO_WM_UNIT_VALUE" val="753*1339"/>
  <p:tag name="PA" val="v5.2.4"/>
  <p:tag name="RESOURCELIBID_ANIM" val="557083"/>
</p:tagLst>
</file>

<file path=ppt/tags/tag257.xml><?xml version="1.0" encoding="utf-8"?>
<p:tagLst xmlns:p="http://schemas.openxmlformats.org/presentationml/2006/main">
  <p:tag name="AS_UNIQUEID" val="13642"/>
  <p:tag name="KSO_WM_BEAUTIFY_FLAG" val=""/>
</p:tagLst>
</file>

<file path=ppt/tags/tag258.xml><?xml version="1.0" encoding="utf-8"?>
<p:tagLst xmlns:p="http://schemas.openxmlformats.org/presentationml/2006/main">
  <p:tag name="AS_UNIQUEID" val="13634"/>
  <p:tag name="KSO_WM_BEAUTIFY_FLAG" val=""/>
</p:tagLst>
</file>

<file path=ppt/tags/tag259.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AS_UNIQUEID" val="1290"/>
</p:tagLst>
</file>

<file path=ppt/tags/tag261.xml><?xml version="1.0" encoding="utf-8"?>
<p:tagLst xmlns:p="http://schemas.openxmlformats.org/presentationml/2006/main">
  <p:tag name="AS_UNIQUEID" val="1291"/>
</p:tagLst>
</file>

<file path=ppt/tags/tag262.xml><?xml version="1.0" encoding="utf-8"?>
<p:tagLst xmlns:p="http://schemas.openxmlformats.org/presentationml/2006/main">
  <p:tag name="AS_UNIQUEID" val="1292"/>
</p:tagLst>
</file>

<file path=ppt/tags/tag263.xml><?xml version="1.0" encoding="utf-8"?>
<p:tagLst xmlns:p="http://schemas.openxmlformats.org/presentationml/2006/main">
  <p:tag name="AS_UNIQUEID" val="1185"/>
  <p:tag name="KSO_WM_BEAUTIFY_FLAG" val=""/>
</p:tagLst>
</file>

<file path=ppt/tags/tag264.xml><?xml version="1.0" encoding="utf-8"?>
<p:tagLst xmlns:p="http://schemas.openxmlformats.org/presentationml/2006/main">
  <p:tag name="KSO_WM_SPECIAL_SOURCE" val="bdnull"/>
</p:tagLst>
</file>

<file path=ppt/tags/tag265.xml><?xml version="1.0" encoding="utf-8"?>
<p:tagLst xmlns:p="http://schemas.openxmlformats.org/presentationml/2006/main">
  <p:tag name="AS_UNIQUEID" val="1290"/>
</p:tagLst>
</file>

<file path=ppt/tags/tag266.xml><?xml version="1.0" encoding="utf-8"?>
<p:tagLst xmlns:p="http://schemas.openxmlformats.org/presentationml/2006/main">
  <p:tag name="AS_UNIQUEID" val="1291"/>
</p:tagLst>
</file>

<file path=ppt/tags/tag267.xml><?xml version="1.0" encoding="utf-8"?>
<p:tagLst xmlns:p="http://schemas.openxmlformats.org/presentationml/2006/main">
  <p:tag name="AS_UNIQUEID" val="1292"/>
</p:tagLst>
</file>

<file path=ppt/tags/tag268.xml><?xml version="1.0" encoding="utf-8"?>
<p:tagLst xmlns:p="http://schemas.openxmlformats.org/presentationml/2006/main">
  <p:tag name="AS_UNIQUEID" val="1185"/>
  <p:tag name="KSO_WM_BEAUTIFY_FLAG" val=""/>
</p:tagLst>
</file>

<file path=ppt/tags/tag269.xml><?xml version="1.0" encoding="utf-8"?>
<p:tagLst xmlns:p="http://schemas.openxmlformats.org/presentationml/2006/main">
  <p:tag name="AS_UNIQUEID" val="444"/>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AS_UNIQUEID" val="692"/>
  <p:tag name="KSO_WM_BEAUTIFY_FLAG" val=""/>
</p:tagLst>
</file>

<file path=ppt/tags/tag271.xml><?xml version="1.0" encoding="utf-8"?>
<p:tagLst xmlns:p="http://schemas.openxmlformats.org/presentationml/2006/main">
  <p:tag name="AS_UNIQUEID" val="9"/>
  <p:tag name="KSO_WM_BEAUTIFY_FLAG" val=""/>
</p:tagLst>
</file>

<file path=ppt/tags/tag272.xml><?xml version="1.0" encoding="utf-8"?>
<p:tagLst xmlns:p="http://schemas.openxmlformats.org/presentationml/2006/main">
  <p:tag name="AS_UNIQUEID" val="10"/>
  <p:tag name="KSO_WM_BEAUTIFY_FLAG" val=""/>
</p:tagLst>
</file>

<file path=ppt/tags/tag273.xml><?xml version="1.0" encoding="utf-8"?>
<p:tagLst xmlns:p="http://schemas.openxmlformats.org/presentationml/2006/main">
  <p:tag name="AS_UNIQUEID" val="11"/>
  <p:tag name="KSO_WM_BEAUTIFY_FLAG" val=""/>
</p:tagLst>
</file>

<file path=ppt/tags/tag274.xml><?xml version="1.0" encoding="utf-8"?>
<p:tagLst xmlns:p="http://schemas.openxmlformats.org/presentationml/2006/main">
  <p:tag name="AS_UNIQUEID" val="12"/>
  <p:tag name="KSO_WM_BEAUTIFY_FLAG" val=""/>
</p:tagLst>
</file>

<file path=ppt/tags/tag275.xml><?xml version="1.0" encoding="utf-8"?>
<p:tagLst xmlns:p="http://schemas.openxmlformats.org/presentationml/2006/main">
  <p:tag name="AS_UNIQUEID" val="13"/>
  <p:tag name="KSO_WM_BEAUTIFY_FLAG" val=""/>
</p:tagLst>
</file>

<file path=ppt/tags/tag276.xml><?xml version="1.0" encoding="utf-8"?>
<p:tagLst xmlns:p="http://schemas.openxmlformats.org/presentationml/2006/main">
  <p:tag name="AS_UNIQUEID" val="15"/>
  <p:tag name="KSO_WM_BEAUTIFY_FLAG" val=""/>
</p:tagLst>
</file>

<file path=ppt/tags/tag277.xml><?xml version="1.0" encoding="utf-8"?>
<p:tagLst xmlns:p="http://schemas.openxmlformats.org/presentationml/2006/main">
  <p:tag name="AS_UNIQUEID" val="17"/>
  <p:tag name="KSO_WM_BEAUTIFY_FLAG" val=""/>
</p:tagLst>
</file>

<file path=ppt/tags/tag278.xml><?xml version="1.0" encoding="utf-8"?>
<p:tagLst xmlns:p="http://schemas.openxmlformats.org/presentationml/2006/main">
  <p:tag name="AS_UNIQUEID" val="18"/>
  <p:tag name="KSO_WM_BEAUTIFY_FLAG" val=""/>
</p:tagLst>
</file>

<file path=ppt/tags/tag279.xml><?xml version="1.0" encoding="utf-8"?>
<p:tagLst xmlns:p="http://schemas.openxmlformats.org/presentationml/2006/main">
  <p:tag name="AS_UNIQUEID" val="19"/>
  <p:tag name="KSO_WM_BEAUTIFY_FLAG" val=""/>
</p:tagLst>
</file>

<file path=ppt/tags/tag28.xml><?xml version="1.0" encoding="utf-8"?>
<p:tagLst xmlns:p="http://schemas.openxmlformats.org/presentationml/2006/main">
  <p:tag name="AS_UNIQUEID" val="1185"/>
  <p:tag name="KSO_WM_BEAUTIFY_FLAG" val=""/>
</p:tagLst>
</file>

<file path=ppt/tags/tag280.xml><?xml version="1.0" encoding="utf-8"?>
<p:tagLst xmlns:p="http://schemas.openxmlformats.org/presentationml/2006/main">
  <p:tag name="AS_UNIQUEID" val="20"/>
</p:tagLst>
</file>

<file path=ppt/tags/tag281.xml><?xml version="1.0" encoding="utf-8"?>
<p:tagLst xmlns:p="http://schemas.openxmlformats.org/presentationml/2006/main">
  <p:tag name="AS_UNIQUEID" val="21"/>
  <p:tag name="KSO_WM_BEAUTIFY_FLAG" val=""/>
</p:tagLst>
</file>

<file path=ppt/tags/tag282.xml><?xml version="1.0" encoding="utf-8"?>
<p:tagLst xmlns:p="http://schemas.openxmlformats.org/presentationml/2006/main">
  <p:tag name="AS_UNIQUEID" val="22"/>
  <p:tag name="KSO_WM_BEAUTIFY_FLAG" val=""/>
</p:tagLst>
</file>

<file path=ppt/tags/tag283.xml><?xml version="1.0" encoding="utf-8"?>
<p:tagLst xmlns:p="http://schemas.openxmlformats.org/presentationml/2006/main">
  <p:tag name="AS_UNIQUEID" val="23"/>
  <p:tag name="KSO_WM_BEAUTIFY_FLAG" val=""/>
</p:tagLst>
</file>

<file path=ppt/tags/tag284.xml><?xml version="1.0" encoding="utf-8"?>
<p:tagLst xmlns:p="http://schemas.openxmlformats.org/presentationml/2006/main">
  <p:tag name="AS_UNIQUEID" val="24"/>
  <p:tag name="KSO_WM_BEAUTIFY_FLAG" val=""/>
</p:tagLst>
</file>

<file path=ppt/tags/tag285.xml><?xml version="1.0" encoding="utf-8"?>
<p:tagLst xmlns:p="http://schemas.openxmlformats.org/presentationml/2006/main">
  <p:tag name="AS_UNIQUEID" val="25"/>
  <p:tag name="KSO_WM_BEAUTIFY_FLAG" val=""/>
</p:tagLst>
</file>

<file path=ppt/tags/tag286.xml><?xml version="1.0" encoding="utf-8"?>
<p:tagLst xmlns:p="http://schemas.openxmlformats.org/presentationml/2006/main">
  <p:tag name="AS_UNIQUEID" val="26"/>
  <p:tag name="KSO_WM_BEAUTIFY_FLAG" val=""/>
</p:tagLst>
</file>

<file path=ppt/tags/tag287.xml><?xml version="1.0" encoding="utf-8"?>
<p:tagLst xmlns:p="http://schemas.openxmlformats.org/presentationml/2006/main">
  <p:tag name="AS_UNIQUEID" val="16"/>
  <p:tag name="KSO_WM_BEAUTIFY_FLAG" val=""/>
</p:tagLst>
</file>

<file path=ppt/tags/tag288.xml><?xml version="1.0" encoding="utf-8"?>
<p:tagLst xmlns:p="http://schemas.openxmlformats.org/presentationml/2006/main">
  <p:tag name="KSO_WM_SPECIAL_SOURCE" val="bdnull"/>
</p:tagLst>
</file>

<file path=ppt/tags/tag289.xml><?xml version="1.0" encoding="utf-8"?>
<p:tagLst xmlns:p="http://schemas.openxmlformats.org/presentationml/2006/main">
  <p:tag name="AS_UNIQUEID" val="1290"/>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AS_UNIQUEID" val="1291"/>
</p:tagLst>
</file>

<file path=ppt/tags/tag291.xml><?xml version="1.0" encoding="utf-8"?>
<p:tagLst xmlns:p="http://schemas.openxmlformats.org/presentationml/2006/main">
  <p:tag name="AS_UNIQUEID" val="1292"/>
</p:tagLst>
</file>

<file path=ppt/tags/tag292.xml><?xml version="1.0" encoding="utf-8"?>
<p:tagLst xmlns:p="http://schemas.openxmlformats.org/presentationml/2006/main">
  <p:tag name="AS_UNIQUEID" val="692"/>
  <p:tag name="KSO_WM_BEAUTIFY_FLAG" val=""/>
</p:tagLst>
</file>

<file path=ppt/tags/tag293.xml><?xml version="1.0" encoding="utf-8"?>
<p:tagLst xmlns:p="http://schemas.openxmlformats.org/presentationml/2006/main">
  <p:tag name="AS_UNIQUEID" val="3076"/>
  <p:tag name="KSO_WM_BEAUTIFY_FLAG" val=""/>
</p:tagLst>
</file>

<file path=ppt/tags/tag294.xml><?xml version="1.0" encoding="utf-8"?>
<p:tagLst xmlns:p="http://schemas.openxmlformats.org/presentationml/2006/main">
  <p:tag name="AS_UNIQUEID" val="3077"/>
  <p:tag name="KSO_WM_BEAUTIFY_FLAG" val=""/>
</p:tagLst>
</file>

<file path=ppt/tags/tag295.xml><?xml version="1.0" encoding="utf-8"?>
<p:tagLst xmlns:p="http://schemas.openxmlformats.org/presentationml/2006/main">
  <p:tag name="AS_UNIQUEID" val="3078"/>
  <p:tag name="KSO_WM_BEAUTIFY_FLAG" val=""/>
</p:tagLst>
</file>

<file path=ppt/tags/tag296.xml><?xml version="1.0" encoding="utf-8"?>
<p:tagLst xmlns:p="http://schemas.openxmlformats.org/presentationml/2006/main">
  <p:tag name="AS_UNIQUEID" val="3080"/>
  <p:tag name="KSO_WM_BEAUTIFY_FLAG" val=""/>
</p:tagLst>
</file>

<file path=ppt/tags/tag297.xml><?xml version="1.0" encoding="utf-8"?>
<p:tagLst xmlns:p="http://schemas.openxmlformats.org/presentationml/2006/main">
  <p:tag name="AS_UNIQUEID" val="3081"/>
  <p:tag name="KSO_WM_BEAUTIFY_FLAG" val=""/>
</p:tagLst>
</file>

<file path=ppt/tags/tag298.xml><?xml version="1.0" encoding="utf-8"?>
<p:tagLst xmlns:p="http://schemas.openxmlformats.org/presentationml/2006/main">
  <p:tag name="AS_UNIQUEID" val="3079"/>
  <p:tag name="KSO_WM_BEAUTIFY_FLAG" val=""/>
</p:tagLst>
</file>

<file path=ppt/tags/tag299.xml><?xml version="1.0" encoding="utf-8"?>
<p:tagLst xmlns:p="http://schemas.openxmlformats.org/presentationml/2006/main">
  <p:tag name="AS_UNIQUEID" val="3083"/>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AS_UNIQUEID" val="3082"/>
  <p:tag name="KSO_WM_BEAUTIFY_FLAG" val=""/>
</p:tagLst>
</file>

<file path=ppt/tags/tag301.xml><?xml version="1.0" encoding="utf-8"?>
<p:tagLst xmlns:p="http://schemas.openxmlformats.org/presentationml/2006/main">
  <p:tag name="AS_UNIQUEID" val="3085"/>
  <p:tag name="KSO_WM_BEAUTIFY_FLAG" val=""/>
</p:tagLst>
</file>

<file path=ppt/tags/tag302.xml><?xml version="1.0" encoding="utf-8"?>
<p:tagLst xmlns:p="http://schemas.openxmlformats.org/presentationml/2006/main">
  <p:tag name="AS_UNIQUEID" val="3084"/>
  <p:tag name="KSO_WM_BEAUTIFY_FLAG" val=""/>
</p:tagLst>
</file>

<file path=ppt/tags/tag303.xml><?xml version="1.0" encoding="utf-8"?>
<p:tagLst xmlns:p="http://schemas.openxmlformats.org/presentationml/2006/main">
  <p:tag name="AS_UNIQUEID" val="13043"/>
  <p:tag name="KSO_WM_BEAUTIFY_FLAG" val=""/>
</p:tagLst>
</file>

<file path=ppt/tags/tag304.xml><?xml version="1.0" encoding="utf-8"?>
<p:tagLst xmlns:p="http://schemas.openxmlformats.org/presentationml/2006/main">
  <p:tag name="AS_UNIQUEID" val="13649"/>
  <p:tag name="KSO_WM_BEAUTIFY_FLAG" val=""/>
</p:tagLst>
</file>

<file path=ppt/tags/tag305.xml><?xml version="1.0" encoding="utf-8"?>
<p:tagLst xmlns:p="http://schemas.openxmlformats.org/presentationml/2006/main">
  <p:tag name="AS_UNIQUEID" val="11857"/>
</p:tagLst>
</file>

<file path=ppt/tags/tag306.xml><?xml version="1.0" encoding="utf-8"?>
<p:tagLst xmlns:p="http://schemas.openxmlformats.org/presentationml/2006/main">
  <p:tag name="KSO_WM_UNIT_TABLE_BEAUTIFY" val="smartTable{90a4febe-88ef-43b4-9e26-59a0f0403966}"/>
  <p:tag name="TABLE_ENDDRAG_ORIGIN_RECT" val="898*431"/>
  <p:tag name="TABLE_ENDDRAG_RECT" val="33*79*898*431"/>
  <p:tag name="TABLE_EMPHASIZE_COLOR" val="14529404"/>
</p:tagLst>
</file>

<file path=ppt/tags/tag307.xml><?xml version="1.0" encoding="utf-8"?>
<p:tagLst xmlns:p="http://schemas.openxmlformats.org/presentationml/2006/main">
  <p:tag name="KSO_WM_UNIT_PLACING_PICTURE_USER_VIEWPORT" val="{&quot;height&quot;:9431.277165354331,&quot;width&quot;:6765.305511811023}"/>
</p:tagLst>
</file>

<file path=ppt/tags/tag308.xml><?xml version="1.0" encoding="utf-8"?>
<p:tagLst xmlns:p="http://schemas.openxmlformats.org/presentationml/2006/main">
  <p:tag name="AS_UNIQUEID" val="868"/>
  <p:tag name="KSO_WM_BEAUTIFY_FLAG" val=""/>
</p:tagLst>
</file>

<file path=ppt/tags/tag309.xml><?xml version="1.0" encoding="utf-8"?>
<p:tagLst xmlns:p="http://schemas.openxmlformats.org/presentationml/2006/main">
  <p:tag name="AS_UNIQUEID" val="869"/>
  <p:tag name="KSO_WM_BEAUTIFY_FLAG" val=""/>
</p:tagLst>
</file>

<file path=ppt/tags/tag31.xml><?xml version="1.0" encoding="utf-8"?>
<p:tagLst xmlns:p="http://schemas.openxmlformats.org/presentationml/2006/main">
  <p:tag name="AS_UNIQUEID" val="1185"/>
  <p:tag name="KSO_WM_BEAUTIFY_FLAG" val=""/>
</p:tagLst>
</file>

<file path=ppt/tags/tag310.xml><?xml version="1.0" encoding="utf-8"?>
<p:tagLst xmlns:p="http://schemas.openxmlformats.org/presentationml/2006/main">
  <p:tag name="AS_UNIQUEID" val="870"/>
  <p:tag name="KSO_WM_BEAUTIFY_FLAG" val=""/>
</p:tagLst>
</file>

<file path=ppt/tags/tag311.xml><?xml version="1.0" encoding="utf-8"?>
<p:tagLst xmlns:p="http://schemas.openxmlformats.org/presentationml/2006/main">
  <p:tag name="AS_UNIQUEID" val="870"/>
  <p:tag name="KSO_WM_BEAUTIFY_FLAG" val=""/>
</p:tagLst>
</file>

<file path=ppt/tags/tag312.xml><?xml version="1.0" encoding="utf-8"?>
<p:tagLst xmlns:p="http://schemas.openxmlformats.org/presentationml/2006/main">
  <p:tag name="AS_UNIQUEID" val="444"/>
  <p:tag name="KSO_WM_BEAUTIFY_FLAG" val=""/>
</p:tagLst>
</file>

<file path=ppt/tags/tag313.xml><?xml version="1.0" encoding="utf-8"?>
<p:tagLst xmlns:p="http://schemas.openxmlformats.org/presentationml/2006/main">
  <p:tag name="KSO_WM_SPECIAL_SOURCE" val="bdnull"/>
</p:tagLst>
</file>

<file path=ppt/tags/tag314.xml><?xml version="1.0" encoding="utf-8"?>
<p:tagLst xmlns:p="http://schemas.openxmlformats.org/presentationml/2006/main">
  <p:tag name="AS_UNIQUEID" val="444"/>
  <p:tag name="KSO_WM_BEAUTIFY_FLAG" val=""/>
</p:tagLst>
</file>

<file path=ppt/tags/tag315.xml><?xml version="1.0" encoding="utf-8"?>
<p:tagLst xmlns:p="http://schemas.openxmlformats.org/presentationml/2006/main">
  <p:tag name="AS_UNIQUEID" val="13657"/>
  <p:tag name="KSO_WM_BEAUTIFY_FLAG" val=""/>
</p:tagLst>
</file>

<file path=ppt/tags/tag316.xml><?xml version="1.0" encoding="utf-8"?>
<p:tagLst xmlns:p="http://schemas.openxmlformats.org/presentationml/2006/main">
  <p:tag name="AS_UNIQUEID" val="13658"/>
  <p:tag name="KSO_WM_BEAUTIFY_FLAG" val=""/>
</p:tagLst>
</file>

<file path=ppt/tags/tag317.xml><?xml version="1.0" encoding="utf-8"?>
<p:tagLst xmlns:p="http://schemas.openxmlformats.org/presentationml/2006/main">
  <p:tag name="AS_UNIQUEID" val="13659"/>
  <p:tag name="KSO_WM_BEAUTIFY_FLAG" val=""/>
</p:tagLst>
</file>

<file path=ppt/tags/tag318.xml><?xml version="1.0" encoding="utf-8"?>
<p:tagLst xmlns:p="http://schemas.openxmlformats.org/presentationml/2006/main">
  <p:tag name="AS_UNIQUEID" val="13660"/>
</p:tagLst>
</file>

<file path=ppt/tags/tag319.xml><?xml version="1.0" encoding="utf-8"?>
<p:tagLst xmlns:p="http://schemas.openxmlformats.org/presentationml/2006/main">
  <p:tag name="AS_UNIQUEID" val="13661"/>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AS_UNIQUEID" val="13662"/>
  <p:tag name="KSO_WM_BEAUTIFY_FLAG" val=""/>
</p:tagLst>
</file>

<file path=ppt/tags/tag321.xml><?xml version="1.0" encoding="utf-8"?>
<p:tagLst xmlns:p="http://schemas.openxmlformats.org/presentationml/2006/main">
  <p:tag name="AS_UNIQUEID" val="13663"/>
  <p:tag name="KSO_WM_BEAUTIFY_FLAG" val=""/>
</p:tagLst>
</file>

<file path=ppt/tags/tag322.xml><?xml version="1.0" encoding="utf-8"?>
<p:tagLst xmlns:p="http://schemas.openxmlformats.org/presentationml/2006/main">
  <p:tag name="AS_UNIQUEID" val="13665"/>
  <p:tag name="KSO_WM_BEAUTIFY_FLAG" val=""/>
</p:tagLst>
</file>

<file path=ppt/tags/tag323.xml><?xml version="1.0" encoding="utf-8"?>
<p:tagLst xmlns:p="http://schemas.openxmlformats.org/presentationml/2006/main">
  <p:tag name="KSO_WM_SPECIAL_SOURCE" val="bdnull"/>
</p:tagLst>
</file>

<file path=ppt/tags/tag324.xml><?xml version="1.0" encoding="utf-8"?>
<p:tagLst xmlns:p="http://schemas.openxmlformats.org/presentationml/2006/main">
  <p:tag name="KSO_WM_SPECIAL_SOURCE" val="bdnull"/>
</p:tagLst>
</file>

<file path=ppt/tags/tag325.xml><?xml version="1.0" encoding="utf-8"?>
<p:tagLst xmlns:p="http://schemas.openxmlformats.org/presentationml/2006/main">
  <p:tag name="AS_UNIQUEID" val="2885"/>
  <p:tag name="KSO_WM_BEAUTIFY_FLAG" val=""/>
  <p:tag name="KSO_WM_UNIT_TABLE_BEAUTIFY" val="smartTable{ecec6cba-45ca-44d9-a82b-212982c847d3}"/>
  <p:tag name="TABLE_ENDDRAG_ORIGIN_RECT" val="922*453"/>
  <p:tag name="TABLE_ENDDRAG_RECT" val="15*62*922*453"/>
</p:tagLst>
</file>

<file path=ppt/tags/tag326.xml><?xml version="1.0" encoding="utf-8"?>
<p:tagLst xmlns:p="http://schemas.openxmlformats.org/presentationml/2006/main">
  <p:tag name="AS_UNIQUEID" val="2886"/>
  <p:tag name="KSO_WM_BEAUTIFY_FLAG" val=""/>
</p:tagLst>
</file>

<file path=ppt/tags/tag327.xml><?xml version="1.0" encoding="utf-8"?>
<p:tagLst xmlns:p="http://schemas.openxmlformats.org/presentationml/2006/main">
  <p:tag name="AS_UNIQUEID" val="2887"/>
  <p:tag name="KSO_WM_BEAUTIFY_FLAG" val=""/>
</p:tagLst>
</file>

<file path=ppt/tags/tag328.xml><?xml version="1.0" encoding="utf-8"?>
<p:tagLst xmlns:p="http://schemas.openxmlformats.org/presentationml/2006/main">
  <p:tag name="AS_UNIQUEID" val="2888"/>
  <p:tag name="KSO_WM_BEAUTIFY_FLAG" val=""/>
</p:tagLst>
</file>

<file path=ppt/tags/tag329.xml><?xml version="1.0" encoding="utf-8"?>
<p:tagLst xmlns:p="http://schemas.openxmlformats.org/presentationml/2006/main">
  <p:tag name="AS_UNIQUEID" val="2889"/>
  <p:tag name="KSO_WM_BEAUTIFY_FLAG" val=""/>
</p:tagLst>
</file>

<file path=ppt/tags/tag33.xml><?xml version="1.0" encoding="utf-8"?>
<p:tagLst xmlns:p="http://schemas.openxmlformats.org/presentationml/2006/main">
  <p:tag name="KSO_WM_BEAUTIFY_FLAG" val=""/>
</p:tagLst>
</file>

<file path=ppt/tags/tag330.xml><?xml version="1.0" encoding="utf-8"?>
<p:tagLst xmlns:p="http://schemas.openxmlformats.org/presentationml/2006/main">
  <p:tag name="AS_UNIQUEID" val="2890"/>
  <p:tag name="KSO_WM_BEAUTIFY_FLAG" val=""/>
</p:tagLst>
</file>

<file path=ppt/tags/tag331.xml><?xml version="1.0" encoding="utf-8"?>
<p:tagLst xmlns:p="http://schemas.openxmlformats.org/presentationml/2006/main">
  <p:tag name="AS_UNIQUEID" val="2891"/>
  <p:tag name="KSO_WM_BEAUTIFY_FLAG" val=""/>
</p:tagLst>
</file>

<file path=ppt/tags/tag332.xml><?xml version="1.0" encoding="utf-8"?>
<p:tagLst xmlns:p="http://schemas.openxmlformats.org/presentationml/2006/main">
  <p:tag name="AS_UNIQUEID" val="2892"/>
  <p:tag name="KSO_WM_BEAUTIFY_FLAG" val=""/>
</p:tagLst>
</file>

<file path=ppt/tags/tag333.xml><?xml version="1.0" encoding="utf-8"?>
<p:tagLst xmlns:p="http://schemas.openxmlformats.org/presentationml/2006/main">
  <p:tag name="AS_UNIQUEID" val="2893"/>
  <p:tag name="KSO_WM_BEAUTIFY_FLAG" val=""/>
</p:tagLst>
</file>

<file path=ppt/tags/tag334.xml><?xml version="1.0" encoding="utf-8"?>
<p:tagLst xmlns:p="http://schemas.openxmlformats.org/presentationml/2006/main">
  <p:tag name="AS_UNIQUEID" val="2894"/>
  <p:tag name="KSO_WM_BEAUTIFY_FLAG" val=""/>
</p:tagLst>
</file>

<file path=ppt/tags/tag335.xml><?xml version="1.0" encoding="utf-8"?>
<p:tagLst xmlns:p="http://schemas.openxmlformats.org/presentationml/2006/main">
  <p:tag name="AS_UNIQUEID" val="2895"/>
  <p:tag name="KSO_WM_BEAUTIFY_FLAG" val=""/>
</p:tagLst>
</file>

<file path=ppt/tags/tag336.xml><?xml version="1.0" encoding="utf-8"?>
<p:tagLst xmlns:p="http://schemas.openxmlformats.org/presentationml/2006/main">
  <p:tag name="AS_UNIQUEID" val="2896"/>
  <p:tag name="KSO_WM_BEAUTIFY_FLAG" val=""/>
</p:tagLst>
</file>

<file path=ppt/tags/tag337.xml><?xml version="1.0" encoding="utf-8"?>
<p:tagLst xmlns:p="http://schemas.openxmlformats.org/presentationml/2006/main">
  <p:tag name="AS_UNIQUEID" val="2897"/>
  <p:tag name="KSO_WM_BEAUTIFY_FLAG" val=""/>
</p:tagLst>
</file>

<file path=ppt/tags/tag338.xml><?xml version="1.0" encoding="utf-8"?>
<p:tagLst xmlns:p="http://schemas.openxmlformats.org/presentationml/2006/main">
  <p:tag name="AS_UNIQUEID" val="2899"/>
</p:tagLst>
</file>

<file path=ppt/tags/tag339.xml><?xml version="1.0" encoding="utf-8"?>
<p:tagLst xmlns:p="http://schemas.openxmlformats.org/presentationml/2006/main">
  <p:tag name="AS_UNIQUEID" val="2900"/>
  <p:tag name="KSO_WM_BEAUTIFY_FLAG" val=""/>
</p:tagLst>
</file>

<file path=ppt/tags/tag34.xml><?xml version="1.0" encoding="utf-8"?>
<p:tagLst xmlns:p="http://schemas.openxmlformats.org/presentationml/2006/main">
  <p:tag name="KSO_WM_BEAUTIFY_FLAG" val=""/>
</p:tagLst>
</file>

<file path=ppt/tags/tag340.xml><?xml version="1.0" encoding="utf-8"?>
<p:tagLst xmlns:p="http://schemas.openxmlformats.org/presentationml/2006/main">
  <p:tag name="AS_UNIQUEID" val="2901"/>
  <p:tag name="KSO_WM_BEAUTIFY_FLAG" val=""/>
</p:tagLst>
</file>

<file path=ppt/tags/tag341.xml><?xml version="1.0" encoding="utf-8"?>
<p:tagLst xmlns:p="http://schemas.openxmlformats.org/presentationml/2006/main">
  <p:tag name="AS_UNIQUEID" val="2902"/>
  <p:tag name="KSO_WM_BEAUTIFY_FLAG" val=""/>
</p:tagLst>
</file>

<file path=ppt/tags/tag342.xml><?xml version="1.0" encoding="utf-8"?>
<p:tagLst xmlns:p="http://schemas.openxmlformats.org/presentationml/2006/main">
  <p:tag name="AS_UNIQUEID" val="2903"/>
  <p:tag name="KSO_WM_BEAUTIFY_FLAG" val=""/>
</p:tagLst>
</file>

<file path=ppt/tags/tag343.xml><?xml version="1.0" encoding="utf-8"?>
<p:tagLst xmlns:p="http://schemas.openxmlformats.org/presentationml/2006/main">
  <p:tag name="AS_UNIQUEID" val="2904"/>
  <p:tag name="KSO_WM_BEAUTIFY_FLAG" val=""/>
</p:tagLst>
</file>

<file path=ppt/tags/tag344.xml><?xml version="1.0" encoding="utf-8"?>
<p:tagLst xmlns:p="http://schemas.openxmlformats.org/presentationml/2006/main">
  <p:tag name="AS_UNIQUEID" val="2905"/>
</p:tagLst>
</file>

<file path=ppt/tags/tag345.xml><?xml version="1.0" encoding="utf-8"?>
<p:tagLst xmlns:p="http://schemas.openxmlformats.org/presentationml/2006/main">
  <p:tag name="AS_UNIQUEID" val="2906"/>
  <p:tag name="KSO_WM_BEAUTIFY_FLAG" val=""/>
</p:tagLst>
</file>

<file path=ppt/tags/tag346.xml><?xml version="1.0" encoding="utf-8"?>
<p:tagLst xmlns:p="http://schemas.openxmlformats.org/presentationml/2006/main">
  <p:tag name="AS_UNIQUEID" val="2907"/>
  <p:tag name="KSO_WM_BEAUTIFY_FLAG" val=""/>
</p:tagLst>
</file>

<file path=ppt/tags/tag347.xml><?xml version="1.0" encoding="utf-8"?>
<p:tagLst xmlns:p="http://schemas.openxmlformats.org/presentationml/2006/main">
  <p:tag name="AS_UNIQUEID" val="2908"/>
  <p:tag name="KSO_WM_BEAUTIFY_FLAG" val=""/>
</p:tagLst>
</file>

<file path=ppt/tags/tag348.xml><?xml version="1.0" encoding="utf-8"?>
<p:tagLst xmlns:p="http://schemas.openxmlformats.org/presentationml/2006/main">
  <p:tag name="AS_UNIQUEID" val="2909"/>
</p:tagLst>
</file>

<file path=ppt/tags/tag349.xml><?xml version="1.0" encoding="utf-8"?>
<p:tagLst xmlns:p="http://schemas.openxmlformats.org/presentationml/2006/main">
  <p:tag name="AS_UNIQUEID" val="2910"/>
  <p:tag name="KSO_WM_BEAUTIFY_FLAG" val=""/>
</p:tagLst>
</file>

<file path=ppt/tags/tag35.xml><?xml version="1.0" encoding="utf-8"?>
<p:tagLst xmlns:p="http://schemas.openxmlformats.org/presentationml/2006/main">
  <p:tag name="KSO_WM_BEAUTIFY_FLAG" val=""/>
</p:tagLst>
</file>

<file path=ppt/tags/tag350.xml><?xml version="1.0" encoding="utf-8"?>
<p:tagLst xmlns:p="http://schemas.openxmlformats.org/presentationml/2006/main">
  <p:tag name="AS_UNIQUEID" val="2911"/>
  <p:tag name="KSO_WM_BEAUTIFY_FLAG" val=""/>
</p:tagLst>
</file>

<file path=ppt/tags/tag351.xml><?xml version="1.0" encoding="utf-8"?>
<p:tagLst xmlns:p="http://schemas.openxmlformats.org/presentationml/2006/main">
  <p:tag name="AS_UNIQUEID" val="2912"/>
  <p:tag name="KSO_WM_BEAUTIFY_FLAG" val=""/>
</p:tagLst>
</file>

<file path=ppt/tags/tag352.xml><?xml version="1.0" encoding="utf-8"?>
<p:tagLst xmlns:p="http://schemas.openxmlformats.org/presentationml/2006/main">
  <p:tag name="AS_UNIQUEID" val="2913"/>
</p:tagLst>
</file>

<file path=ppt/tags/tag353.xml><?xml version="1.0" encoding="utf-8"?>
<p:tagLst xmlns:p="http://schemas.openxmlformats.org/presentationml/2006/main">
  <p:tag name="AS_UNIQUEID" val="2914"/>
  <p:tag name="KSO_WM_BEAUTIFY_FLAG" val=""/>
</p:tagLst>
</file>

<file path=ppt/tags/tag354.xml><?xml version="1.0" encoding="utf-8"?>
<p:tagLst xmlns:p="http://schemas.openxmlformats.org/presentationml/2006/main">
  <p:tag name="AS_UNIQUEID" val="2915"/>
  <p:tag name="KSO_WM_BEAUTIFY_FLAG" val=""/>
</p:tagLst>
</file>

<file path=ppt/tags/tag355.xml><?xml version="1.0" encoding="utf-8"?>
<p:tagLst xmlns:p="http://schemas.openxmlformats.org/presentationml/2006/main">
  <p:tag name="AS_UNIQUEID" val="2916"/>
  <p:tag name="KSO_WM_BEAUTIFY_FLAG" val=""/>
</p:tagLst>
</file>

<file path=ppt/tags/tag356.xml><?xml version="1.0" encoding="utf-8"?>
<p:tagLst xmlns:p="http://schemas.openxmlformats.org/presentationml/2006/main">
  <p:tag name="AS_UNIQUEID" val="2917"/>
</p:tagLst>
</file>

<file path=ppt/tags/tag357.xml><?xml version="1.0" encoding="utf-8"?>
<p:tagLst xmlns:p="http://schemas.openxmlformats.org/presentationml/2006/main">
  <p:tag name="AS_UNIQUEID" val="2918"/>
  <p:tag name="KSO_WM_BEAUTIFY_FLAG" val=""/>
</p:tagLst>
</file>

<file path=ppt/tags/tag358.xml><?xml version="1.0" encoding="utf-8"?>
<p:tagLst xmlns:p="http://schemas.openxmlformats.org/presentationml/2006/main">
  <p:tag name="AS_UNIQUEID" val="2919"/>
  <p:tag name="KSO_WM_BEAUTIFY_FLAG" val=""/>
</p:tagLst>
</file>

<file path=ppt/tags/tag359.xml><?xml version="1.0" encoding="utf-8"?>
<p:tagLst xmlns:p="http://schemas.openxmlformats.org/presentationml/2006/main">
  <p:tag name="AS_UNIQUEID" val="2920"/>
  <p:tag name="KSO_WM_BEAUTIFY_FLAG" val=""/>
</p:tagLst>
</file>

<file path=ppt/tags/tag36.xml><?xml version="1.0" encoding="utf-8"?>
<p:tagLst xmlns:p="http://schemas.openxmlformats.org/presentationml/2006/main">
  <p:tag name="AS_UNIQUEID" val="1185"/>
  <p:tag name="KSO_WM_BEAUTIFY_FLAG" val=""/>
</p:tagLst>
</file>

<file path=ppt/tags/tag360.xml><?xml version="1.0" encoding="utf-8"?>
<p:tagLst xmlns:p="http://schemas.openxmlformats.org/presentationml/2006/main">
  <p:tag name="AS_UNIQUEID" val="2921"/>
</p:tagLst>
</file>

<file path=ppt/tags/tag361.xml><?xml version="1.0" encoding="utf-8"?>
<p:tagLst xmlns:p="http://schemas.openxmlformats.org/presentationml/2006/main">
  <p:tag name="AS_UNIQUEID" val="2922"/>
  <p:tag name="KSO_WM_BEAUTIFY_FLAG" val=""/>
</p:tagLst>
</file>

<file path=ppt/tags/tag362.xml><?xml version="1.0" encoding="utf-8"?>
<p:tagLst xmlns:p="http://schemas.openxmlformats.org/presentationml/2006/main">
  <p:tag name="AS_UNIQUEID" val="2923"/>
  <p:tag name="KSO_WM_BEAUTIFY_FLAG" val=""/>
</p:tagLst>
</file>

<file path=ppt/tags/tag363.xml><?xml version="1.0" encoding="utf-8"?>
<p:tagLst xmlns:p="http://schemas.openxmlformats.org/presentationml/2006/main">
  <p:tag name="AS_UNIQUEID" val="2924"/>
  <p:tag name="KSO_WM_BEAUTIFY_FLAG" val=""/>
</p:tagLst>
</file>

<file path=ppt/tags/tag364.xml><?xml version="1.0" encoding="utf-8"?>
<p:tagLst xmlns:p="http://schemas.openxmlformats.org/presentationml/2006/main">
  <p:tag name="AS_UNIQUEID" val="2925"/>
</p:tagLst>
</file>

<file path=ppt/tags/tag365.xml><?xml version="1.0" encoding="utf-8"?>
<p:tagLst xmlns:p="http://schemas.openxmlformats.org/presentationml/2006/main">
  <p:tag name="AS_UNIQUEID" val="2926"/>
  <p:tag name="KSO_WM_BEAUTIFY_FLAG" val=""/>
</p:tagLst>
</file>

<file path=ppt/tags/tag366.xml><?xml version="1.0" encoding="utf-8"?>
<p:tagLst xmlns:p="http://schemas.openxmlformats.org/presentationml/2006/main">
  <p:tag name="AS_UNIQUEID" val="2927"/>
  <p:tag name="KSO_WM_BEAUTIFY_FLAG" val=""/>
</p:tagLst>
</file>

<file path=ppt/tags/tag367.xml><?xml version="1.0" encoding="utf-8"?>
<p:tagLst xmlns:p="http://schemas.openxmlformats.org/presentationml/2006/main">
  <p:tag name="AS_UNIQUEID" val="2928"/>
  <p:tag name="KSO_WM_BEAUTIFY_FLAG" val=""/>
</p:tagLst>
</file>

<file path=ppt/tags/tag368.xml><?xml version="1.0" encoding="utf-8"?>
<p:tagLst xmlns:p="http://schemas.openxmlformats.org/presentationml/2006/main">
  <p:tag name="AS_UNIQUEID" val="2898"/>
  <p:tag name="KSO_WM_BEAUTIFY_FLAG" val=""/>
</p:tagLst>
</file>

<file path=ppt/tags/tag369.xml><?xml version="1.0" encoding="utf-8"?>
<p:tagLst xmlns:p="http://schemas.openxmlformats.org/presentationml/2006/main">
  <p:tag name="AS_UNIQUEID" val="2929"/>
</p:tagLst>
</file>

<file path=ppt/tags/tag37.xml><?xml version="1.0" encoding="utf-8"?>
<p:tagLst xmlns:p="http://schemas.openxmlformats.org/presentationml/2006/main">
  <p:tag name="KSO_WM_BEAUTIFY_FLAG" val=""/>
</p:tagLst>
</file>

<file path=ppt/tags/tag370.xml><?xml version="1.0" encoding="utf-8"?>
<p:tagLst xmlns:p="http://schemas.openxmlformats.org/presentationml/2006/main">
  <p:tag name="AS_UNIQUEID" val="2930"/>
  <p:tag name="KSO_WM_BEAUTIFY_FLAG" val=""/>
</p:tagLst>
</file>

<file path=ppt/tags/tag371.xml><?xml version="1.0" encoding="utf-8"?>
<p:tagLst xmlns:p="http://schemas.openxmlformats.org/presentationml/2006/main">
  <p:tag name="AS_UNIQUEID" val="2931"/>
  <p:tag name="KSO_WM_BEAUTIFY_FLAG" val=""/>
</p:tagLst>
</file>

<file path=ppt/tags/tag372.xml><?xml version="1.0" encoding="utf-8"?>
<p:tagLst xmlns:p="http://schemas.openxmlformats.org/presentationml/2006/main">
  <p:tag name="AS_UNIQUEID" val="2932"/>
  <p:tag name="KSO_WM_BEAUTIFY_FLAG" val=""/>
</p:tagLst>
</file>

<file path=ppt/tags/tag373.xml><?xml version="1.0" encoding="utf-8"?>
<p:tagLst xmlns:p="http://schemas.openxmlformats.org/presentationml/2006/main">
  <p:tag name="AS_UNIQUEID" val="1371"/>
</p:tagLst>
</file>

<file path=ppt/tags/tag374.xml><?xml version="1.0" encoding="utf-8"?>
<p:tagLst xmlns:p="http://schemas.openxmlformats.org/presentationml/2006/main">
  <p:tag name="AS_UNIQUEID" val="2418"/>
</p:tagLst>
</file>

<file path=ppt/tags/tag375.xml><?xml version="1.0" encoding="utf-8"?>
<p:tagLst xmlns:p="http://schemas.openxmlformats.org/presentationml/2006/main">
  <p:tag name="AS_UNIQUEID" val="2418"/>
</p:tagLst>
</file>

<file path=ppt/tags/tag376.xml><?xml version="1.0" encoding="utf-8"?>
<p:tagLst xmlns:p="http://schemas.openxmlformats.org/presentationml/2006/main">
  <p:tag name="AS_UNIQUEID" val="2418"/>
</p:tagLst>
</file>

<file path=ppt/tags/tag377.xml><?xml version="1.0" encoding="utf-8"?>
<p:tagLst xmlns:p="http://schemas.openxmlformats.org/presentationml/2006/main">
  <p:tag name="AS_UNIQUEID" val="2418"/>
</p:tagLst>
</file>

<file path=ppt/tags/tag378.xml><?xml version="1.0" encoding="utf-8"?>
<p:tagLst xmlns:p="http://schemas.openxmlformats.org/presentationml/2006/main">
  <p:tag name="AS_UNIQUEID" val="2418"/>
</p:tagLst>
</file>

<file path=ppt/tags/tag379.xml><?xml version="1.0" encoding="utf-8"?>
<p:tagLst xmlns:p="http://schemas.openxmlformats.org/presentationml/2006/main">
  <p:tag name="AS_UNIQUEID" val="2418"/>
</p:tagLst>
</file>

<file path=ppt/tags/tag38.xml><?xml version="1.0" encoding="utf-8"?>
<p:tagLst xmlns:p="http://schemas.openxmlformats.org/presentationml/2006/main">
  <p:tag name="KSO_WM_FULL_TEXT_BEAUTIFY_COPY_ID" val="4"/>
</p:tagLst>
</file>

<file path=ppt/tags/tag380.xml><?xml version="1.0" encoding="utf-8"?>
<p:tagLst xmlns:p="http://schemas.openxmlformats.org/presentationml/2006/main">
  <p:tag name="AS_UNIQUEID" val="2418"/>
</p:tagLst>
</file>

<file path=ppt/tags/tag381.xml><?xml version="1.0" encoding="utf-8"?>
<p:tagLst xmlns:p="http://schemas.openxmlformats.org/presentationml/2006/main">
  <p:tag name="AS_UNIQUEID" val="2418"/>
</p:tagLst>
</file>

<file path=ppt/tags/tag382.xml><?xml version="1.0" encoding="utf-8"?>
<p:tagLst xmlns:p="http://schemas.openxmlformats.org/presentationml/2006/main">
  <p:tag name="AS_UNIQUEID" val="2418"/>
</p:tagLst>
</file>

<file path=ppt/tags/tag383.xml><?xml version="1.0" encoding="utf-8"?>
<p:tagLst xmlns:p="http://schemas.openxmlformats.org/presentationml/2006/main">
  <p:tag name="AS_UNIQUEID" val="2418"/>
</p:tagLst>
</file>

<file path=ppt/tags/tag384.xml><?xml version="1.0" encoding="utf-8"?>
<p:tagLst xmlns:p="http://schemas.openxmlformats.org/presentationml/2006/main">
  <p:tag name="AS_UNIQUEID" val="2418"/>
</p:tagLst>
</file>

<file path=ppt/tags/tag385.xml><?xml version="1.0" encoding="utf-8"?>
<p:tagLst xmlns:p="http://schemas.openxmlformats.org/presentationml/2006/main">
  <p:tag name="KSO_WM_SPECIAL_SOURCE" val="bdnull"/>
</p:tagLst>
</file>

<file path=ppt/tags/tag386.xml><?xml version="1.0" encoding="utf-8"?>
<p:tagLst xmlns:p="http://schemas.openxmlformats.org/presentationml/2006/main">
  <p:tag name="AS_UNIQUEID" val="13671"/>
  <p:tag name="KSO_WM_BEAUTIFY_FLAG" val=""/>
</p:tagLst>
</file>

<file path=ppt/tags/tag387.xml><?xml version="1.0" encoding="utf-8"?>
<p:tagLst xmlns:p="http://schemas.openxmlformats.org/presentationml/2006/main">
  <p:tag name="AS_UNIQUEID" val="1402"/>
  <p:tag name="KSO_WM_BEAUTIFY_FLAG" val=""/>
</p:tagLst>
</file>

<file path=ppt/tags/tag388.xml><?xml version="1.0" encoding="utf-8"?>
<p:tagLst xmlns:p="http://schemas.openxmlformats.org/presentationml/2006/main">
  <p:tag name="AS_UNIQUEID" val="1403"/>
  <p:tag name="KSO_WM_BEAUTIFY_FLAG" val=""/>
</p:tagLst>
</file>

<file path=ppt/tags/tag389.xml><?xml version="1.0" encoding="utf-8"?>
<p:tagLst xmlns:p="http://schemas.openxmlformats.org/presentationml/2006/main">
  <p:tag name="AS_UNIQUEID" val="13675"/>
  <p:tag name="KSO_WM_BEAUTIFY_FLAG" val=""/>
</p:tagLst>
</file>

<file path=ppt/tags/tag39.xml><?xml version="1.0" encoding="utf-8"?>
<p:tagLst xmlns:p="http://schemas.openxmlformats.org/presentationml/2006/main">
  <p:tag name="KSO_WM_FULL_TEXT_BEAUTIFY_COPY_ID" val="5"/>
</p:tagLst>
</file>

<file path=ppt/tags/tag390.xml><?xml version="1.0" encoding="utf-8"?>
<p:tagLst xmlns:p="http://schemas.openxmlformats.org/presentationml/2006/main">
  <p:tag name="AS_UNIQUEID" val="1402"/>
  <p:tag name="KSO_WM_BEAUTIFY_FLAG" val=""/>
</p:tagLst>
</file>

<file path=ppt/tags/tag391.xml><?xml version="1.0" encoding="utf-8"?>
<p:tagLst xmlns:p="http://schemas.openxmlformats.org/presentationml/2006/main">
  <p:tag name="AS_UNIQUEID" val="1403"/>
  <p:tag name="KSO_WM_BEAUTIFY_FLAG" val=""/>
</p:tagLst>
</file>

<file path=ppt/tags/tag392.xml><?xml version="1.0" encoding="utf-8"?>
<p:tagLst xmlns:p="http://schemas.openxmlformats.org/presentationml/2006/main">
  <p:tag name="KSO_WM_UNIT_PLACING_PICTURE_USER_VIEWPORT" val="{&quot;height&quot;:6167.9480314960629,&quot;width&quot;:9183.0519685039362}"/>
</p:tagLst>
</file>

<file path=ppt/tags/tag393.xml><?xml version="1.0" encoding="utf-8"?>
<p:tagLst xmlns:p="http://schemas.openxmlformats.org/presentationml/2006/main">
  <p:tag name="KSO_WM_UNIT_PLACING_PICTURE_USER_VIEWPORT" val="{&quot;height&quot;:6167.9511811023622,&quot;width&quot;:8545.8519685039373}"/>
</p:tagLst>
</file>

<file path=ppt/tags/tag394.xml><?xml version="1.0" encoding="utf-8"?>
<p:tagLst xmlns:p="http://schemas.openxmlformats.org/presentationml/2006/main">
  <p:tag name="COMMONDATA" val="eyJoZGlkIjoiM2U4YTQ4NGZjZGI1ZTdhNzIzYmNmNDRkZGU5MmI4ODIifQ=="/>
  <p:tag name="KSO_WPP_MARK_KEY" val="3a5f311e-f7f9-41e5-b799-f34613bd13a0"/>
  <p:tag name="commondata" val="eyJoZGlkIjoiMDc0YmVkNzIyYTUyMGViMjlkZjRjOWNkOGFjNWZiMmUifQ=="/>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KSO_WM_TEMPLATE_CATEGORY" val="custom"/>
  <p:tag name="KSO_WM_TEMPLATE_INDEX" val="20204976"/>
</p:tagLst>
</file>

<file path=ppt/tags/tag41.xml><?xml version="1.0" encoding="utf-8"?>
<p:tagLst xmlns:p="http://schemas.openxmlformats.org/presentationml/2006/main">
  <p:tag name="KSO_WM_TEMPLATE_CATEGORY" val="custom"/>
  <p:tag name="KSO_WM_TEMPLATE_INDEX" val="20204976"/>
</p:tagLst>
</file>

<file path=ppt/tags/tag42.xml><?xml version="1.0" encoding="utf-8"?>
<p:tagLst xmlns:p="http://schemas.openxmlformats.org/presentationml/2006/main">
  <p:tag name="AS_UNIQUEID" val="13551"/>
  <p:tag name="KSO_WM_BEAUTIFY_FLAG" val=""/>
</p:tagLst>
</file>

<file path=ppt/tags/tag43.xml><?xml version="1.0" encoding="utf-8"?>
<p:tagLst xmlns:p="http://schemas.openxmlformats.org/presentationml/2006/main">
  <p:tag name="AS_UNIQUEID" val="13553"/>
  <p:tag name="KSO_WM_BEAUTIFY_FLAG" val=""/>
</p:tagLst>
</file>

<file path=ppt/tags/tag44.xml><?xml version="1.0" encoding="utf-8"?>
<p:tagLst xmlns:p="http://schemas.openxmlformats.org/presentationml/2006/main">
  <p:tag name="AS_UNIQUEID" val="13554"/>
  <p:tag name="KSO_WM_BEAUTIFY_FLAG" va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1158_1*a*1"/>
  <p:tag name="KSO_WM_TEMPLATE_CATEGORY" val="custom"/>
  <p:tag name="KSO_WM_TEMPLATE_INDEX" val="20201158"/>
  <p:tag name="KSO_WM_UNIT_LAYERLEVEL" val="1"/>
  <p:tag name="KSO_WM_TAG_VERSION" val="1.0"/>
  <p:tag name="KSO_WM_BEAUTIFY_FLAG" val="#wm#"/>
  <p:tag name="KSO_WM_UNIT_ISCONTENTSTITLE" val="0"/>
  <p:tag name="KSO_WM_UNIT_PRESET_TEXT" val="万树梅花月满天"/>
  <p:tag name="KSO_WM_UNIT_NOCLEAR" val="0"/>
  <p:tag name="KSO_WM_UNIT_VALUE" val="6"/>
  <p:tag name="KSO_WM_UNIT_TYPE" val="a"/>
  <p:tag name="KSO_WM_UNIT_INDEX" val="1"/>
  <p:tag name="KSO_WM_UNIT_ISNUMDGMTITLE" val="0"/>
</p:tagLst>
</file>

<file path=ppt/tags/tag46.xml><?xml version="1.0" encoding="utf-8"?>
<p:tagLst xmlns:p="http://schemas.openxmlformats.org/presentationml/2006/main">
  <p:tag name="KSO_WM_SLIDE_ID" val="custom20201158_1"/>
  <p:tag name="KSO_WM_TEMPLATE_SUBCATEGORY" val="0"/>
  <p:tag name="KSO_WM_SLIDE_ITEM_CNT" val="0"/>
  <p:tag name="KSO_WM_SLIDE_INDEX" val="1"/>
  <p:tag name="KSO_WM_TAG_VERSION" val="1.0"/>
  <p:tag name="KSO_WM_BEAUTIFY_FLAG" val="#wm#"/>
  <p:tag name="KSO_WM_TEMPLATE_CATEGORY" val="custom"/>
  <p:tag name="KSO_WM_TEMPLATE_INDEX" val="20201158"/>
  <p:tag name="KSO_WM_SLIDE_TYPE" val="title"/>
  <p:tag name="KSO_WM_SLIDE_SUBTYPE" val="pureTxt"/>
  <p:tag name="KSO_WM_SLIDE_LAYOUT" val="a"/>
  <p:tag name="KSO_WM_SLIDE_LAYOUT_CNT" val="1"/>
  <p:tag name="KSO_WM_TEMPLATE_THUMBS_INDEX" val="1、6、7、8、9、10、11、12、13、15"/>
  <p:tag name="KSO_WM_TEMPLATE_MASTER_TYPE" val="1"/>
  <p:tag name="KSO_WM_TEMPLATE_COLOR_TYPE" val="1"/>
  <p:tag name="KSO_WM_TEMPLATE_MASTER_THUMB_INDEX" val="12"/>
</p:tagLst>
</file>

<file path=ppt/tags/tag47.xml><?xml version="1.0" encoding="utf-8"?>
<p:tagLst xmlns:p="http://schemas.openxmlformats.org/presentationml/2006/main">
  <p:tag name="AS_UNIQUEID" val="4774"/>
  <p:tag name="KSO_WM_BEAUTIFY_FLAG" val=""/>
  <p:tag name="KSO_WM_TAG_VERSION" val="1.0"/>
  <p:tag name="KSO_WM_TEMPLATE_CATEGORY" val="custom"/>
  <p:tag name="KSO_WM_TEMPLATE_INDEX" val="20207618"/>
  <p:tag name="KSO_WM_UNIT_COMPATIBLE" val="0"/>
  <p:tag name="KSO_WM_UNIT_DIAGRAM_ISNUMVISUAL" val="0"/>
  <p:tag name="KSO_WM_UNIT_DIAGRAM_ISREFERUNIT" val="0"/>
  <p:tag name="KSO_WM_UNIT_HIGHLIGHT" val="0"/>
  <p:tag name="KSO_WM_UNIT_ID" val="custom20207618_1*b*1"/>
  <p:tag name="KSO_WM_UNIT_INDEX" val="1"/>
  <p:tag name="KSO_WM_UNIT_ISCONTENTSTITLE" val="0"/>
  <p:tag name="KSO_WM_UNIT_ISNUMDGMTITLE" val="0"/>
  <p:tag name="KSO_WM_UNIT_LAYERLEVEL" val="1"/>
  <p:tag name="KSO_WM_UNIT_NOCLEAR" val="0"/>
  <p:tag name="KSO_WM_UNIT_PRESET_TEXT" val="攻坚克难赢未来——实现中华民族伟大复兴的中国梦!"/>
  <p:tag name="KSO_WM_UNIT_TEXT_FILL_FORE_SCHEMECOLOR_INDEX" val="14"/>
  <p:tag name="KSO_WM_UNIT_TEXT_FILL_FORE_SCHEMECOLOR_INDEX_BRIGHTNESS" val="0"/>
  <p:tag name="KSO_WM_UNIT_TEXT_FILL_TYPE" val="1"/>
  <p:tag name="KSO_WM_UNIT_TYPE" val="b"/>
  <p:tag name="KSO_WM_UNIT_VALUE" val="36"/>
</p:tagLst>
</file>

<file path=ppt/tags/tag48.xml><?xml version="1.0" encoding="utf-8"?>
<p:tagLst xmlns:p="http://schemas.openxmlformats.org/presentationml/2006/main">
  <p:tag name="KSO_WM_BEAUTIFY_FLAG" val="#wm#"/>
  <p:tag name="KSO_WM_TEMPLATE_CATEGORY" val="custom"/>
  <p:tag name="KSO_WM_TEMPLATE_INDEX" val="20207618"/>
</p:tagLst>
</file>

<file path=ppt/tags/tag49.xml><?xml version="1.0" encoding="utf-8"?>
<p:tagLst xmlns:p="http://schemas.openxmlformats.org/presentationml/2006/main">
  <p:tag name="AS_UNIQUEID" val="1185"/>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444"/>
  <p:tag name="KSO_WM_BEAUTIFY_FLAG" val=""/>
</p:tagLst>
</file>

<file path=ppt/tags/tag51.xml><?xml version="1.0" encoding="utf-8"?>
<p:tagLst xmlns:p="http://schemas.openxmlformats.org/presentationml/2006/main">
  <p:tag name="AS_UNIQUEID" val="1061"/>
  <p:tag name="KSO_WM_BEAUTIFY_FLAG" val=""/>
</p:tagLst>
</file>

<file path=ppt/tags/tag52.xml><?xml version="1.0" encoding="utf-8"?>
<p:tagLst xmlns:p="http://schemas.openxmlformats.org/presentationml/2006/main">
  <p:tag name="AS_UNIQUEID" val="1062"/>
</p:tagLst>
</file>

<file path=ppt/tags/tag53.xml><?xml version="1.0" encoding="utf-8"?>
<p:tagLst xmlns:p="http://schemas.openxmlformats.org/presentationml/2006/main">
  <p:tag name="AS_UNIQUEID" val="1514"/>
</p:tagLst>
</file>

<file path=ppt/tags/tag54.xml><?xml version="1.0" encoding="utf-8"?>
<p:tagLst xmlns:p="http://schemas.openxmlformats.org/presentationml/2006/main">
  <p:tag name="AS_UNIQUEID" val="1064"/>
</p:tagLst>
</file>

<file path=ppt/tags/tag55.xml><?xml version="1.0" encoding="utf-8"?>
<p:tagLst xmlns:p="http://schemas.openxmlformats.org/presentationml/2006/main">
  <p:tag name="AS_UNIQUEID" val="1516"/>
</p:tagLst>
</file>

<file path=ppt/tags/tag56.xml><?xml version="1.0" encoding="utf-8"?>
<p:tagLst xmlns:p="http://schemas.openxmlformats.org/presentationml/2006/main">
  <p:tag name="AS_UNIQUEID" val="1059"/>
</p:tagLst>
</file>

<file path=ppt/tags/tag57.xml><?xml version="1.0" encoding="utf-8"?>
<p:tagLst xmlns:p="http://schemas.openxmlformats.org/presentationml/2006/main">
  <p:tag name="AS_UNIQUEID" val="1066"/>
</p:tagLst>
</file>

<file path=ppt/tags/tag58.xml><?xml version="1.0" encoding="utf-8"?>
<p:tagLst xmlns:p="http://schemas.openxmlformats.org/presentationml/2006/main">
  <p:tag name="AS_UNIQUEID" val="1065"/>
</p:tagLst>
</file>

<file path=ppt/tags/tag59.xml><?xml version="1.0" encoding="utf-8"?>
<p:tagLst xmlns:p="http://schemas.openxmlformats.org/presentationml/2006/main">
  <p:tag name="AS_UNIQUEID" val="13564"/>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SPECIAL_SOURCE" val="bdnull"/>
</p:tagLst>
</file>

<file path=ppt/tags/tag61.xml><?xml version="1.0" encoding="utf-8"?>
<p:tagLst xmlns:p="http://schemas.openxmlformats.org/presentationml/2006/main">
  <p:tag name="AS_UNIQUEID" val="1185"/>
  <p:tag name="KSO_WM_BEAUTIFY_FLAG" val=""/>
</p:tagLst>
</file>

<file path=ppt/tags/tag62.xml><?xml version="1.0" encoding="utf-8"?>
<p:tagLst xmlns:p="http://schemas.openxmlformats.org/presentationml/2006/main">
  <p:tag name="AS_UNIQUEID" val="444"/>
  <p:tag name="KSO_WM_BEAUTIFY_FLAG" val=""/>
</p:tagLst>
</file>

<file path=ppt/tags/tag63.xml><?xml version="1.0" encoding="utf-8"?>
<p:tagLst xmlns:p="http://schemas.openxmlformats.org/presentationml/2006/main">
  <p:tag name="AS_UNIQUEID" val="13570"/>
  <p:tag name="KSO_WM_BEAUTIFY_FLAG" val=""/>
</p:tagLst>
</file>

<file path=ppt/tags/tag64.xml><?xml version="1.0" encoding="utf-8"?>
<p:tagLst xmlns:p="http://schemas.openxmlformats.org/presentationml/2006/main">
  <p:tag name="AS_UNIQUEID" val="11697"/>
  <p:tag name="KSO_WM_ASSEMBLE_CHIP_INDEX" val="0427d288b1b14dfc8601435685a3ede0"/>
  <p:tag name="KSO_WM_CHIP_GROUPID" val="60bed5804737e0f4c1ebe8c0"/>
  <p:tag name="KSO_WM_CHIP_XID" val="60bed5804737e0f4c1ebe8c1"/>
  <p:tag name="KSO_WM_DIAGRAM_GROUP_CODE" val="l1-1"/>
  <p:tag name="KSO_WM_TAG_VERSION" val="1.0"/>
  <p:tag name="KSO_WM_TEMPLATE_CATEGORY" val="diagram"/>
  <p:tag name="KSO_WM_TEMPLATE_INDEX" val="20219461"/>
  <p:tag name="KSO_WM_UNIT_COMPATIBLE" val="0"/>
  <p:tag name="KSO_WM_UNIT_DIAGRAM_ISNUMVISUAL" val="0"/>
  <p:tag name="KSO_WM_UNIT_DIAGRAM_ISREFERUNIT" val="0"/>
  <p:tag name="KSO_WM_UNIT_HIGHLIGHT" val="0"/>
  <p:tag name="KSO_WM_UNIT_ID" val="diagram20219461_1*l_h_f*1_1_1"/>
  <p:tag name="KSO_WM_UNIT_LAYERLEVEL" val="1_1_1"/>
  <p:tag name="KSO_WM_UNIT_NOCLEAR" val="0"/>
  <p:tag name="KSO_WM_UNIT_PRESET_TEXT" val="在此输入标题"/>
  <p:tag name="KSO_WM_UNIT_SUBTYPE" val="a"/>
  <p:tag name="KSO_WM_UNIT_TEXT_FILL_FORE_SCHEMECOLOR_INDEX" val="5"/>
  <p:tag name="KSO_WM_UNIT_TEXT_FILL_FORE_SCHEMECOLOR_INDEX_BRIGHTNESS" val="-0.5"/>
  <p:tag name="KSO_WM_UNIT_TEXT_FILL_TYPE" val="1"/>
  <p:tag name="KSO_WM_UNIT_USESOURCEFORMAT_APPLY" val="1"/>
  <p:tag name="KSO_WM_UNIT_VALUE" val="6"/>
  <p:tag name="KSO_WM_BEAUTIFY_FLAG" val=""/>
</p:tagLst>
</file>

<file path=ppt/tags/tag65.xml><?xml version="1.0" encoding="utf-8"?>
<p:tagLst xmlns:p="http://schemas.openxmlformats.org/presentationml/2006/main">
  <p:tag name="AS_UNIQUEID" val="13569"/>
  <p:tag name="KSO_WM_BEAUTIFY_FLAG" val=""/>
</p:tagLst>
</file>

<file path=ppt/tags/tag66.xml><?xml version="1.0" encoding="utf-8"?>
<p:tagLst xmlns:p="http://schemas.openxmlformats.org/presentationml/2006/main">
  <p:tag name="AS_UNIQUEID" val="11701"/>
  <p:tag name="KSO_WM_ASSEMBLE_CHIP_INDEX" val="0427d288b1b14dfc8601435685a3ede0"/>
  <p:tag name="KSO_WM_CHIP_GROUPID" val="60bed5804737e0f4c1ebe8c0"/>
  <p:tag name="KSO_WM_CHIP_XID" val="60bed5804737e0f4c1ebe8c1"/>
  <p:tag name="KSO_WM_DIAGRAM_GROUP_CODE" val="l1-1"/>
  <p:tag name="KSO_WM_TAG_VERSION" val="1.0"/>
  <p:tag name="KSO_WM_TEMPLATE_CATEGORY" val="diagram"/>
  <p:tag name="KSO_WM_TEMPLATE_INDEX" val="20219461"/>
  <p:tag name="KSO_WM_UNIT_COMPATIBLE" val="0"/>
  <p:tag name="KSO_WM_UNIT_DIAGRAM_ISNUMVISUAL" val="0"/>
  <p:tag name="KSO_WM_UNIT_DIAGRAM_ISREFERUNIT" val="0"/>
  <p:tag name="KSO_WM_UNIT_HIGHLIGHT" val="0"/>
  <p:tag name="KSO_WM_UNIT_ID" val="diagram20219461_1*l_h_f*1_2_1"/>
  <p:tag name="KSO_WM_UNIT_LAYERLEVEL" val="1_1_1"/>
  <p:tag name="KSO_WM_UNIT_NOCLEAR" val="0"/>
  <p:tag name="KSO_WM_UNIT_PRESET_TEXT" val="在此输入标题"/>
  <p:tag name="KSO_WM_UNIT_SUBTYPE" val="a"/>
  <p:tag name="KSO_WM_UNIT_TEXT_FILL_FORE_SCHEMECOLOR_INDEX" val="9"/>
  <p:tag name="KSO_WM_UNIT_TEXT_FILL_FORE_SCHEMECOLOR_INDEX_BRIGHTNESS" val="-0.5"/>
  <p:tag name="KSO_WM_UNIT_TEXT_FILL_TYPE" val="1"/>
  <p:tag name="KSO_WM_UNIT_USESOURCEFORMAT_APPLY" val="1"/>
  <p:tag name="KSO_WM_UNIT_VALUE" val="6"/>
  <p:tag name="KSO_WM_BEAUTIFY_FLAG" val=""/>
</p:tagLst>
</file>

<file path=ppt/tags/tag67.xml><?xml version="1.0" encoding="utf-8"?>
<p:tagLst xmlns:p="http://schemas.openxmlformats.org/presentationml/2006/main">
  <p:tag name="AS_UNIQUEID" val="13568"/>
  <p:tag name="KSO_WM_BEAUTIFY_FLAG" val=""/>
</p:tagLst>
</file>

<file path=ppt/tags/tag68.xml><?xml version="1.0" encoding="utf-8"?>
<p:tagLst xmlns:p="http://schemas.openxmlformats.org/presentationml/2006/main">
  <p:tag name="AS_UNIQUEID" val="11701"/>
  <p:tag name="KSO_WM_ASSEMBLE_CHIP_INDEX" val="0427d288b1b14dfc8601435685a3ede0"/>
  <p:tag name="KSO_WM_CHIP_GROUPID" val="60bed5804737e0f4c1ebe8c0"/>
  <p:tag name="KSO_WM_CHIP_XID" val="60bed5804737e0f4c1ebe8c1"/>
  <p:tag name="KSO_WM_DIAGRAM_GROUP_CODE" val="l1-1"/>
  <p:tag name="KSO_WM_TAG_VERSION" val="1.0"/>
  <p:tag name="KSO_WM_TEMPLATE_CATEGORY" val="diagram"/>
  <p:tag name="KSO_WM_TEMPLATE_INDEX" val="20219461"/>
  <p:tag name="KSO_WM_UNIT_COMPATIBLE" val="0"/>
  <p:tag name="KSO_WM_UNIT_DIAGRAM_ISNUMVISUAL" val="0"/>
  <p:tag name="KSO_WM_UNIT_DIAGRAM_ISREFERUNIT" val="0"/>
  <p:tag name="KSO_WM_UNIT_HIGHLIGHT" val="0"/>
  <p:tag name="KSO_WM_UNIT_ID" val="diagram20219461_1*l_h_f*1_2_1"/>
  <p:tag name="KSO_WM_UNIT_LAYERLEVEL" val="1_1_1"/>
  <p:tag name="KSO_WM_UNIT_NOCLEAR" val="0"/>
  <p:tag name="KSO_WM_UNIT_PRESET_TEXT" val="在此输入标题"/>
  <p:tag name="KSO_WM_UNIT_SUBTYPE" val="a"/>
  <p:tag name="KSO_WM_UNIT_TEXT_FILL_FORE_SCHEMECOLOR_INDEX" val="9"/>
  <p:tag name="KSO_WM_UNIT_TEXT_FILL_FORE_SCHEMECOLOR_INDEX_BRIGHTNESS" val="-0.5"/>
  <p:tag name="KSO_WM_UNIT_TEXT_FILL_TYPE" val="1"/>
  <p:tag name="KSO_WM_UNIT_USESOURCEFORMAT_APPLY" val="1"/>
  <p:tag name="KSO_WM_UNIT_VALUE" val="6"/>
  <p:tag name="KSO_WM_BEAUTIFY_FLAG" val=""/>
</p:tagLst>
</file>

<file path=ppt/tags/tag69.xml><?xml version="1.0" encoding="utf-8"?>
<p:tagLst xmlns:p="http://schemas.openxmlformats.org/presentationml/2006/main">
  <p:tag name="AS_UNIQUEID" val="2674"/>
  <p:tag name="KSO_WM_BEAUTIFY_FLAG" val=""/>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AS_UNIQUEID" val="2538"/>
  <p:tag name="KSO_WM_BEAUTIFY_FLAG" val=""/>
</p:tagLst>
</file>

<file path=ppt/tags/tag71.xml><?xml version="1.0" encoding="utf-8"?>
<p:tagLst xmlns:p="http://schemas.openxmlformats.org/presentationml/2006/main">
  <p:tag name="AS_UNIQUEID" val="2675"/>
  <p:tag name="KSO_WM_BEAUTIFY_FLAG" val=""/>
</p:tagLst>
</file>

<file path=ppt/tags/tag72.xml><?xml version="1.0" encoding="utf-8"?>
<p:tagLst xmlns:p="http://schemas.openxmlformats.org/presentationml/2006/main">
  <p:tag name="AS_UNIQUEID" val="13567"/>
  <p:tag name="KSO_WM_BEAUTIFY_FLAG" val=""/>
</p:tagLst>
</file>

<file path=ppt/tags/tag73.xml><?xml version="1.0" encoding="utf-8"?>
<p:tagLst xmlns:p="http://schemas.openxmlformats.org/presentationml/2006/main">
  <p:tag name="KSO_WM_SPECIAL_SOURCE" val="bdnull"/>
</p:tagLst>
</file>

<file path=ppt/tags/tag74.xml><?xml version="1.0" encoding="utf-8"?>
<p:tagLst xmlns:p="http://schemas.openxmlformats.org/presentationml/2006/main">
  <p:tag name="AS_UNIQUEID" val="1185"/>
  <p:tag name="KSO_WM_BEAUTIFY_FLAG" val=""/>
</p:tagLst>
</file>

<file path=ppt/tags/tag75.xml><?xml version="1.0" encoding="utf-8"?>
<p:tagLst xmlns:p="http://schemas.openxmlformats.org/presentationml/2006/main">
  <p:tag name="AS_UNIQUEID" val="13458"/>
  <p:tag name="KSO_WM_BEAUTIFY_FLAG" val=""/>
</p:tagLst>
</file>

<file path=ppt/tags/tag76.xml><?xml version="1.0" encoding="utf-8"?>
<p:tagLst xmlns:p="http://schemas.openxmlformats.org/presentationml/2006/main">
  <p:tag name="AS_UNIQUEID" val="13577"/>
  <p:tag name="KSO_WM_BEAUTIFY_FLAG" val=""/>
</p:tagLst>
</file>

<file path=ppt/tags/tag77.xml><?xml version="1.0" encoding="utf-8"?>
<p:tagLst xmlns:p="http://schemas.openxmlformats.org/presentationml/2006/main">
  <p:tag name="AS_UNIQUEID" val="13579"/>
  <p:tag name="KSO_WM_BEAUTIFY_FLAG" val=""/>
</p:tagLst>
</file>

<file path=ppt/tags/tag78.xml><?xml version="1.0" encoding="utf-8"?>
<p:tagLst xmlns:p="http://schemas.openxmlformats.org/presentationml/2006/main">
  <p:tag name="AS_UNIQUEID" val="13580"/>
  <p:tag name="KSO_WM_BEAUTIFY_FLAG" val=""/>
</p:tagLst>
</file>

<file path=ppt/tags/tag79.xml><?xml version="1.0" encoding="utf-8"?>
<p:tagLst xmlns:p="http://schemas.openxmlformats.org/presentationml/2006/main">
  <p:tag name="AS_UNIQUEID" val="13581"/>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AS_UNIQUEID" val="13582"/>
  <p:tag name="KSO_WM_BEAUTIFY_FLAG" val=""/>
</p:tagLst>
</file>

<file path=ppt/tags/tag81.xml><?xml version="1.0" encoding="utf-8"?>
<p:tagLst xmlns:p="http://schemas.openxmlformats.org/presentationml/2006/main">
  <p:tag name="AS_UNIQUEID" val="13583"/>
</p:tagLst>
</file>

<file path=ppt/tags/tag82.xml><?xml version="1.0" encoding="utf-8"?>
<p:tagLst xmlns:p="http://schemas.openxmlformats.org/presentationml/2006/main">
  <p:tag name="AS_UNIQUEID" val="13584"/>
  <p:tag name="KSO_WM_BEAUTIFY_FLAG" val=""/>
</p:tagLst>
</file>

<file path=ppt/tags/tag83.xml><?xml version="1.0" encoding="utf-8"?>
<p:tagLst xmlns:p="http://schemas.openxmlformats.org/presentationml/2006/main">
  <p:tag name="AS_UNIQUEID" val="13585"/>
  <p:tag name="KSO_WM_BEAUTIFY_FLAG" val=""/>
</p:tagLst>
</file>

<file path=ppt/tags/tag84.xml><?xml version="1.0" encoding="utf-8"?>
<p:tagLst xmlns:p="http://schemas.openxmlformats.org/presentationml/2006/main">
  <p:tag name="AS_UNIQUEID" val="13586"/>
  <p:tag name="KSO_WM_BEAUTIFY_FLAG" val=""/>
</p:tagLst>
</file>

<file path=ppt/tags/tag85.xml><?xml version="1.0" encoding="utf-8"?>
<p:tagLst xmlns:p="http://schemas.openxmlformats.org/presentationml/2006/main">
  <p:tag name="AS_UNIQUEID" val="13588"/>
  <p:tag name="KSO_WM_BEAUTIFY_FLAG" val=""/>
</p:tagLst>
</file>

<file path=ppt/tags/tag86.xml><?xml version="1.0" encoding="utf-8"?>
<p:tagLst xmlns:p="http://schemas.openxmlformats.org/presentationml/2006/main">
  <p:tag name="AS_UNIQUEID" val="13589"/>
</p:tagLst>
</file>

<file path=ppt/tags/tag87.xml><?xml version="1.0" encoding="utf-8"?>
<p:tagLst xmlns:p="http://schemas.openxmlformats.org/presentationml/2006/main">
  <p:tag name="AS_UNIQUEID" val="13590"/>
  <p:tag name="KSO_WM_BEAUTIFY_FLAG" val=""/>
</p:tagLst>
</file>

<file path=ppt/tags/tag88.xml><?xml version="1.0" encoding="utf-8"?>
<p:tagLst xmlns:p="http://schemas.openxmlformats.org/presentationml/2006/main">
  <p:tag name="AS_UNIQUEID" val="13591"/>
  <p:tag name="KSO_WM_BEAUTIFY_FLAG" val=""/>
</p:tagLst>
</file>

<file path=ppt/tags/tag89.xml><?xml version="1.0" encoding="utf-8"?>
<p:tagLst xmlns:p="http://schemas.openxmlformats.org/presentationml/2006/main">
  <p:tag name="AS_UNIQUEID" val="13592"/>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AS_UNIQUEID" val="13593"/>
  <p:tag name="KSO_WM_BEAUTIFY_FLAG" val=""/>
</p:tagLst>
</file>

<file path=ppt/tags/tag91.xml><?xml version="1.0" encoding="utf-8"?>
<p:tagLst xmlns:p="http://schemas.openxmlformats.org/presentationml/2006/main">
  <p:tag name="AS_UNIQUEID" val="13594"/>
  <p:tag name="KSO_WM_BEAUTIFY_FLAG" val=""/>
</p:tagLst>
</file>

<file path=ppt/tags/tag92.xml><?xml version="1.0" encoding="utf-8"?>
<p:tagLst xmlns:p="http://schemas.openxmlformats.org/presentationml/2006/main">
  <p:tag name="AS_UNIQUEID" val="13587"/>
  <p:tag name="KSO_WM_BEAUTIFY_FLAG" val=""/>
</p:tagLst>
</file>

<file path=ppt/tags/tag93.xml><?xml version="1.0" encoding="utf-8"?>
<p:tagLst xmlns:p="http://schemas.openxmlformats.org/presentationml/2006/main">
  <p:tag name="AS_UNIQUEID" val="13595"/>
</p:tagLst>
</file>

<file path=ppt/tags/tag94.xml><?xml version="1.0" encoding="utf-8"?>
<p:tagLst xmlns:p="http://schemas.openxmlformats.org/presentationml/2006/main">
  <p:tag name="AS_UNIQUEID" val="13596"/>
  <p:tag name="KSO_WM_BEAUTIFY_FLAG" val=""/>
</p:tagLst>
</file>

<file path=ppt/tags/tag95.xml><?xml version="1.0" encoding="utf-8"?>
<p:tagLst xmlns:p="http://schemas.openxmlformats.org/presentationml/2006/main">
  <p:tag name="AS_UNIQUEID" val="13597"/>
  <p:tag name="KSO_WM_BEAUTIFY_FLAG" val=""/>
</p:tagLst>
</file>

<file path=ppt/tags/tag96.xml><?xml version="1.0" encoding="utf-8"?>
<p:tagLst xmlns:p="http://schemas.openxmlformats.org/presentationml/2006/main">
  <p:tag name="AS_UNIQUEID" val="13598"/>
  <p:tag name="KSO_WM_BEAUTIFY_FLAG" val=""/>
</p:tagLst>
</file>

<file path=ppt/tags/tag97.xml><?xml version="1.0" encoding="utf-8"?>
<p:tagLst xmlns:p="http://schemas.openxmlformats.org/presentationml/2006/main">
  <p:tag name="AS_UNIQUEID" val="13599"/>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AS_UNIQUEID" val="13462"/>
</p:tagLst>
</file>

<file path=ppt/theme/theme1.xml><?xml version="1.0" encoding="utf-8"?>
<a:theme xmlns:a="http://schemas.openxmlformats.org/drawingml/2006/main" name="1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6465</Words>
  <Application>WPS 演示</Application>
  <PresentationFormat>全屏显示(16:9)</PresentationFormat>
  <Paragraphs>562</Paragraphs>
  <Slides>32</Slides>
  <Notes>10</Notes>
  <HiddenSlides>0</HiddenSlides>
  <MMClips>1</MMClips>
  <ScaleCrop>false</ScaleCrop>
  <HeadingPairs>
    <vt:vector size="6" baseType="variant">
      <vt:variant>
        <vt:lpstr>已用的字体</vt:lpstr>
      </vt:variant>
      <vt:variant>
        <vt:i4>29</vt:i4>
      </vt:variant>
      <vt:variant>
        <vt:lpstr>主题</vt:lpstr>
      </vt:variant>
      <vt:variant>
        <vt:i4>3</vt:i4>
      </vt:variant>
      <vt:variant>
        <vt:lpstr>幻灯片标题</vt:lpstr>
      </vt:variant>
      <vt:variant>
        <vt:i4>32</vt:i4>
      </vt:variant>
    </vt:vector>
  </HeadingPairs>
  <TitlesOfParts>
    <vt:vector size="64" baseType="lpstr">
      <vt:lpstr>Arial</vt:lpstr>
      <vt:lpstr>宋体</vt:lpstr>
      <vt:lpstr>Wingdings</vt:lpstr>
      <vt:lpstr>Wingdings</vt:lpstr>
      <vt:lpstr>黑体</vt:lpstr>
      <vt:lpstr>汉仪尚巍手书W</vt:lpstr>
      <vt:lpstr>楷体</vt:lpstr>
      <vt:lpstr>微软雅黑</vt:lpstr>
      <vt:lpstr>思源黑体 CN Normal</vt:lpstr>
      <vt:lpstr>汉仪颜楷简</vt:lpstr>
      <vt:lpstr>方正清刻本悦宋简体</vt:lpstr>
      <vt:lpstr>华文新魏</vt:lpstr>
      <vt:lpstr>方正粗黑宋简体</vt:lpstr>
      <vt:lpstr>华文中宋</vt:lpstr>
      <vt:lpstr>微软雅黑 Light</vt:lpstr>
      <vt:lpstr>方正盗将行</vt:lpstr>
      <vt:lpstr>Arial</vt:lpstr>
      <vt:lpstr>Times New Roman</vt:lpstr>
      <vt:lpstr>Arial Unicode MS</vt:lpstr>
      <vt:lpstr>Calibri</vt:lpstr>
      <vt:lpstr>Calibri</vt:lpstr>
      <vt:lpstr>隶书</vt:lpstr>
      <vt:lpstr>创艺简行楷</vt:lpstr>
      <vt:lpstr>方正小标宋简体</vt:lpstr>
      <vt:lpstr>仿宋</vt:lpstr>
      <vt:lpstr>华文行楷</vt:lpstr>
      <vt:lpstr>华文楷体</vt:lpstr>
      <vt:lpstr>方正苏新诗柳楷_GBK</vt:lpstr>
      <vt:lpstr>方正粗圆简体</vt:lpstr>
      <vt:lpstr>1_自定义设计方案</vt:lpstr>
      <vt:lpstr>课后作业</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82</cp:revision>
  <dcterms:created xsi:type="dcterms:W3CDTF">2023-08-24T08:36:00Z</dcterms:created>
  <dcterms:modified xsi:type="dcterms:W3CDTF">2024-07-04T02:16:04Z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42C5EAF3F06A427ABA48777654F18D5F_12</vt:lpwstr>
  </property>
</Properties>
</file>